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15.xml" ContentType="application/vnd.openxmlformats-officedocument.presentationml.slideLayout+xml"/>
  <Override PartName="/ppt/slideLayouts/slideLayout37.xml" ContentType="application/vnd.openxmlformats-officedocument.presentationml.slideLayout+xml"/>
  <Override PartName="/ppt/slideLayouts/slideLayout16.xml" ContentType="application/vnd.openxmlformats-officedocument.presentationml.slideLayout+xml"/>
  <Override PartName="/ppt/slideLayouts/slideLayout38.xml" ContentType="application/vnd.openxmlformats-officedocument.presentationml.slideLayout+xml"/>
  <Override PartName="/ppt/slideLayouts/slideLayout17.xml" ContentType="application/vnd.openxmlformats-officedocument.presentationml.slideLayout+xml"/>
  <Override PartName="/ppt/slideLayouts/slideLayout3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2.xml" ContentType="application/vnd.openxmlformats-officedocument.presentationml.slideLayout+xml"/>
  <Override PartName="/ppt/slideLayouts/slideLayout21.xml" ContentType="application/vnd.openxmlformats-officedocument.presentationml.slideLayout+xml"/>
  <Override PartName="/ppt/slideLayouts/slideLayout43.xml" ContentType="application/vnd.openxmlformats-officedocument.presentationml.slideLayout+xml"/>
  <Override PartName="/ppt/slideLayouts/slideLayout22.xml" ContentType="application/vnd.openxmlformats-officedocument.presentationml.slideLayout+xml"/>
  <Override PartName="/ppt/slideLayouts/slideLayout44.xml" ContentType="application/vnd.openxmlformats-officedocument.presentationml.slideLayout+xml"/>
  <Override PartName="/ppt/slideLayouts/slideLayout23.xml" ContentType="application/vnd.openxmlformats-officedocument.presentationml.slideLayout+xml"/>
  <Override PartName="/ppt/slideLayouts/slideLayout45.xml" ContentType="application/vnd.openxmlformats-officedocument.presentationml.slideLayout+xml"/>
  <Override PartName="/ppt/slideLayouts/slideLayout24.xml" ContentType="application/vnd.openxmlformats-officedocument.presentationml.slideLayout+xml"/>
  <Override PartName="/ppt/slideLayouts/slideLayout46.xml" ContentType="application/vnd.openxmlformats-officedocument.presentationml.slideLayout+xml"/>
  <Override PartName="/ppt/slideLayouts/slideLayout25.xml" ContentType="application/vnd.openxmlformats-officedocument.presentationml.slideLayout+xml"/>
  <Override PartName="/ppt/slideLayouts/slideLayout47.xml" ContentType="application/vnd.openxmlformats-officedocument.presentationml.slideLayout+xml"/>
  <Override PartName="/ppt/slideLayouts/slideLayout26.xml" ContentType="application/vnd.openxmlformats-officedocument.presentationml.slideLayout+xml"/>
  <Override PartName="/ppt/slideLayouts/slideLayout48.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37.xml.rels" ContentType="application/vnd.openxmlformats-package.relationships+xml"/>
  <Override PartName="/ppt/slideLayouts/_rels/slideLayout15.xml.rels" ContentType="application/vnd.openxmlformats-package.relationships+xml"/>
  <Override PartName="/ppt/slideLayouts/_rels/slideLayout3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42.xml.rels" ContentType="application/vnd.openxmlformats-package.relationships+xml"/>
  <Override PartName="/ppt/slideLayouts/_rels/slideLayout20.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44.xml.rels" ContentType="application/vnd.openxmlformats-package.relationships+xml"/>
  <Override PartName="/ppt/slideLayouts/_rels/slideLayout22.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media/image1.jpeg" ContentType="image/jpeg"/>
  <Override PartName="/ppt/media/image8.png" ContentType="image/png"/>
  <Override PartName="/ppt/media/image2.jpeg" ContentType="image/jpeg"/>
  <Override PartName="/ppt/media/image3.jpeg" ContentType="image/jpeg"/>
  <Override PartName="/ppt/media/image4.jpeg" ContentType="image/jpeg"/>
  <Override PartName="/ppt/media/image10.jpeg" ContentType="image/jpeg"/>
  <Override PartName="/ppt/media/image5.jpeg" ContentType="image/jpeg"/>
  <Override PartName="/ppt/media/image6.jpeg" ContentType="image/jpeg"/>
  <Override PartName="/ppt/media/image11.jpeg" ContentType="image/jpeg"/>
  <Override PartName="/ppt/media/image7.jpeg" ContentType="image/jpeg"/>
  <Override PartName="/ppt/media/image12.jpeg" ContentType="image/jpeg"/>
  <Override PartName="/ppt/media/image9.png" ContentType="image/png"/>
  <Override PartName="/ppt/media/image13.jpeg" ContentType="image/jpeg"/>
  <Override PartName="/ppt/media/image14.jpe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2.xml" ContentType="application/vnd.openxmlformats-officedocument.presentationml.slide+xml"/>
  <Override PartName="/ppt/slides/slide11.xml" ContentType="application/vnd.openxmlformats-officedocument.presentationml.slide+xml"/>
  <Override PartName="/ppt/slides/slide33.xml" ContentType="application/vnd.openxmlformats-officedocument.presentationml.slide+xml"/>
  <Override PartName="/ppt/slides/slide12.xml" ContentType="application/vnd.openxmlformats-officedocument.presentationml.slide+xml"/>
  <Override PartName="/ppt/slides/slide34.xml" ContentType="application/vnd.openxmlformats-officedocument.presentationml.slide+xml"/>
  <Override PartName="/ppt/slides/slide13.xml" ContentType="application/vnd.openxmlformats-officedocument.presentationml.slide+xml"/>
  <Override PartName="/ppt/slides/slide35.xml" ContentType="application/vnd.openxmlformats-officedocument.presentationml.slide+xml"/>
  <Override PartName="/ppt/slides/slide14.xml" ContentType="application/vnd.openxmlformats-officedocument.presentationml.slide+xml"/>
  <Override PartName="/ppt/slides/slide36.xml" ContentType="application/vnd.openxmlformats-officedocument.presentationml.slide+xml"/>
  <Override PartName="/ppt/slides/slide15.xml" ContentType="application/vnd.openxmlformats-officedocument.presentationml.slide+xml"/>
  <Override PartName="/ppt/slides/slide37.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7.xml" ContentType="application/vnd.openxmlformats-officedocument.presentationml.slide+xml"/>
  <Override PartName="/ppt/slides/slide3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2.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32.xml.rels" ContentType="application/vnd.openxmlformats-package.relationships+xml"/>
  <Override PartName="/ppt/slides/_rels/slide10.xml.rels" ContentType="application/vnd.openxmlformats-package.relationships+xml"/>
  <Override PartName="/ppt/slides/_rels/slide33.xml.rels" ContentType="application/vnd.openxmlformats-package.relationships+xml"/>
  <Override PartName="/ppt/slides/_rels/slide11.xml.rels" ContentType="application/vnd.openxmlformats-package.relationships+xml"/>
  <Override PartName="/ppt/slides/_rels/slide34.xml.rels" ContentType="application/vnd.openxmlformats-package.relationships+xml"/>
  <Override PartName="/ppt/slides/_rels/slide12.xml.rels" ContentType="application/vnd.openxmlformats-package.relationships+xml"/>
  <Override PartName="/ppt/slides/_rels/slide35.xml.rels" ContentType="application/vnd.openxmlformats-package.relationships+xml"/>
  <Override PartName="/ppt/slides/_rels/slide13.xml.rels" ContentType="application/vnd.openxmlformats-package.relationships+xml"/>
  <Override PartName="/ppt/slides/_rels/slide36.xml.rels" ContentType="application/vnd.openxmlformats-package.relationships+xml"/>
  <Override PartName="/ppt/slides/_rels/slide14.xml.rels" ContentType="application/vnd.openxmlformats-package.relationships+xml"/>
  <Override PartName="/ppt/slides/_rels/slide37.xml.rels" ContentType="application/vnd.openxmlformats-package.relationships+xml"/>
  <Override PartName="/ppt/slides/_rels/slide15.xml.rels" ContentType="application/vnd.openxmlformats-package.relationships+xml"/>
  <Override PartName="/ppt/slides/_rels/slide38.xml.rels" ContentType="application/vnd.openxmlformats-package.relationships+xml"/>
  <Override PartName="/ppt/slides/_rels/slide16.xml.rels" ContentType="application/vnd.openxmlformats-package.relationships+xml"/>
  <Override PartName="/ppt/slides/_rels/slide39.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42.xml.rels" ContentType="application/vnd.openxmlformats-package.relationships+xml"/>
  <Override PartName="/ppt/slides/_rels/slide20.xml.rels" ContentType="application/vnd.openxmlformats-package.relationships+xml"/>
  <Override PartName="/ppt/slides/_rels/slide43.xml.rels" ContentType="application/vnd.openxmlformats-package.relationships+xml"/>
  <Override PartName="/ppt/slides/_rels/slide21.xml.rels" ContentType="application/vnd.openxmlformats-package.relationships+xml"/>
  <Override PartName="/ppt/slides/_rels/slide44.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slide21.xml" ContentType="application/vnd.openxmlformats-officedocument.presentationml.slide+xml"/>
  <Override PartName="/ppt/slides/slide43.xml" ContentType="application/vnd.openxmlformats-officedocument.presentationml.slide+xml"/>
  <Override PartName="/ppt/slides/slide22.xml" ContentType="application/vnd.openxmlformats-officedocument.presentationml.slide+xml"/>
  <Override PartName="/ppt/slides/slide44.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x="9144000" cy="51435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6FDAA159-2896-47D4-8A7E-AF43FD897CBD}"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51" name="PlaceHolder 2"/>
          <p:cNvSpPr>
            <a:spLocks noGrp="1"/>
          </p:cNvSpPr>
          <p:nvPr>
            <p:ph/>
          </p:nvPr>
        </p:nvSpPr>
        <p:spPr>
          <a:xfrm>
            <a:off x="2624760" y="1152360"/>
            <a:ext cx="620712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52" name="PlaceHolder 3"/>
          <p:cNvSpPr>
            <a:spLocks noGrp="1"/>
          </p:cNvSpPr>
          <p:nvPr>
            <p:ph/>
          </p:nvPr>
        </p:nvSpPr>
        <p:spPr>
          <a:xfrm>
            <a:off x="2624760" y="2936880"/>
            <a:ext cx="620712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5" name="PlaceHolder 4"/>
          <p:cNvSpPr>
            <a:spLocks noGrp="1"/>
          </p:cNvSpPr>
          <p:nvPr>
            <p:ph type="sldNum" idx="1"/>
          </p:nvPr>
        </p:nvSpPr>
        <p:spPr/>
        <p:txBody>
          <a:bodyPr/>
          <a:p>
            <a:fld id="{3CF2422C-561A-4771-B384-04E4A7084A0D}"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54" name="PlaceHolder 2"/>
          <p:cNvSpPr>
            <a:spLocks noGrp="1"/>
          </p:cNvSpPr>
          <p:nvPr>
            <p:ph/>
          </p:nvPr>
        </p:nvSpPr>
        <p:spPr>
          <a:xfrm>
            <a:off x="262476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55" name="PlaceHolder 3"/>
          <p:cNvSpPr>
            <a:spLocks noGrp="1"/>
          </p:cNvSpPr>
          <p:nvPr>
            <p:ph/>
          </p:nvPr>
        </p:nvSpPr>
        <p:spPr>
          <a:xfrm>
            <a:off x="580572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56" name="PlaceHolder 4"/>
          <p:cNvSpPr>
            <a:spLocks noGrp="1"/>
          </p:cNvSpPr>
          <p:nvPr>
            <p:ph/>
          </p:nvPr>
        </p:nvSpPr>
        <p:spPr>
          <a:xfrm>
            <a:off x="2624760" y="293688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57" name="PlaceHolder 5"/>
          <p:cNvSpPr>
            <a:spLocks noGrp="1"/>
          </p:cNvSpPr>
          <p:nvPr>
            <p:ph/>
          </p:nvPr>
        </p:nvSpPr>
        <p:spPr>
          <a:xfrm>
            <a:off x="5805720" y="293688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7" name="PlaceHolder 6"/>
          <p:cNvSpPr>
            <a:spLocks noGrp="1"/>
          </p:cNvSpPr>
          <p:nvPr>
            <p:ph type="sldNum" idx="1"/>
          </p:nvPr>
        </p:nvSpPr>
        <p:spPr/>
        <p:txBody>
          <a:bodyPr/>
          <a:p>
            <a:fld id="{D10AE100-3A1A-4BA4-9DB2-32E3A60DC92A}"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59" name="PlaceHolder 2"/>
          <p:cNvSpPr>
            <a:spLocks noGrp="1"/>
          </p:cNvSpPr>
          <p:nvPr>
            <p:ph/>
          </p:nvPr>
        </p:nvSpPr>
        <p:spPr>
          <a:xfrm>
            <a:off x="2624760" y="115236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60" name="PlaceHolder 3"/>
          <p:cNvSpPr>
            <a:spLocks noGrp="1"/>
          </p:cNvSpPr>
          <p:nvPr>
            <p:ph/>
          </p:nvPr>
        </p:nvSpPr>
        <p:spPr>
          <a:xfrm>
            <a:off x="4723560" y="115236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61" name="PlaceHolder 4"/>
          <p:cNvSpPr>
            <a:spLocks noGrp="1"/>
          </p:cNvSpPr>
          <p:nvPr>
            <p:ph/>
          </p:nvPr>
        </p:nvSpPr>
        <p:spPr>
          <a:xfrm>
            <a:off x="6822000" y="115236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62" name="PlaceHolder 5"/>
          <p:cNvSpPr>
            <a:spLocks noGrp="1"/>
          </p:cNvSpPr>
          <p:nvPr>
            <p:ph/>
          </p:nvPr>
        </p:nvSpPr>
        <p:spPr>
          <a:xfrm>
            <a:off x="2624760" y="293688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63" name="PlaceHolder 6"/>
          <p:cNvSpPr>
            <a:spLocks noGrp="1"/>
          </p:cNvSpPr>
          <p:nvPr>
            <p:ph/>
          </p:nvPr>
        </p:nvSpPr>
        <p:spPr>
          <a:xfrm>
            <a:off x="4723560" y="293688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64" name="PlaceHolder 7"/>
          <p:cNvSpPr>
            <a:spLocks noGrp="1"/>
          </p:cNvSpPr>
          <p:nvPr>
            <p:ph/>
          </p:nvPr>
        </p:nvSpPr>
        <p:spPr>
          <a:xfrm>
            <a:off x="6822000" y="293688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9" name="PlaceHolder 8"/>
          <p:cNvSpPr>
            <a:spLocks noGrp="1"/>
          </p:cNvSpPr>
          <p:nvPr>
            <p:ph type="sldNum" idx="1"/>
          </p:nvPr>
        </p:nvSpPr>
        <p:spPr/>
        <p:txBody>
          <a:bodyPr/>
          <a:p>
            <a:fld id="{7B4D1E32-4E39-48D7-AC90-C69F70228B1B}"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F58C96B2-A03D-4A79-9DE6-A80341F1E438}"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124" name="PlaceHolder 2"/>
          <p:cNvSpPr>
            <a:spLocks noGrp="1"/>
          </p:cNvSpPr>
          <p:nvPr>
            <p:ph type="subTitle"/>
          </p:nvPr>
        </p:nvSpPr>
        <p:spPr>
          <a:xfrm>
            <a:off x="2624760" y="1152360"/>
            <a:ext cx="6207120" cy="341604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sldNum" idx="2"/>
          </p:nvPr>
        </p:nvSpPr>
        <p:spPr/>
        <p:txBody>
          <a:bodyPr/>
          <a:p>
            <a:fld id="{8AFFA62E-E7CC-45E3-BE86-41903E2EB6B0}"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126" name="PlaceHolder 2"/>
          <p:cNvSpPr>
            <a:spLocks noGrp="1"/>
          </p:cNvSpPr>
          <p:nvPr>
            <p:ph/>
          </p:nvPr>
        </p:nvSpPr>
        <p:spPr>
          <a:xfrm>
            <a:off x="2624760" y="1152360"/>
            <a:ext cx="6207120" cy="341604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4" name="PlaceHolder 3"/>
          <p:cNvSpPr>
            <a:spLocks noGrp="1"/>
          </p:cNvSpPr>
          <p:nvPr>
            <p:ph type="sldNum" idx="2"/>
          </p:nvPr>
        </p:nvSpPr>
        <p:spPr/>
        <p:txBody>
          <a:bodyPr/>
          <a:p>
            <a:fld id="{FD4F62A8-9BD8-4F60-94D3-6669C555D993}"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128" name="PlaceHolder 2"/>
          <p:cNvSpPr>
            <a:spLocks noGrp="1"/>
          </p:cNvSpPr>
          <p:nvPr>
            <p:ph/>
          </p:nvPr>
        </p:nvSpPr>
        <p:spPr>
          <a:xfrm>
            <a:off x="2624760" y="1152360"/>
            <a:ext cx="3029040" cy="341604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129" name="PlaceHolder 3"/>
          <p:cNvSpPr>
            <a:spLocks noGrp="1"/>
          </p:cNvSpPr>
          <p:nvPr>
            <p:ph/>
          </p:nvPr>
        </p:nvSpPr>
        <p:spPr>
          <a:xfrm>
            <a:off x="5805720" y="1152360"/>
            <a:ext cx="3029040" cy="341604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5" name="PlaceHolder 4"/>
          <p:cNvSpPr>
            <a:spLocks noGrp="1"/>
          </p:cNvSpPr>
          <p:nvPr>
            <p:ph type="sldNum" idx="2"/>
          </p:nvPr>
        </p:nvSpPr>
        <p:spPr/>
        <p:txBody>
          <a:bodyPr/>
          <a:p>
            <a:fld id="{7E26C7A3-937A-42A4-921B-7DD474A166CC}"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3" name="PlaceHolder 2"/>
          <p:cNvSpPr>
            <a:spLocks noGrp="1"/>
          </p:cNvSpPr>
          <p:nvPr>
            <p:ph type="sldNum" idx="2"/>
          </p:nvPr>
        </p:nvSpPr>
        <p:spPr/>
        <p:txBody>
          <a:bodyPr/>
          <a:p>
            <a:fld id="{4258292E-18F2-4183-9248-6E9ABF8A5EA1}"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2624760" y="444960"/>
            <a:ext cx="6207120" cy="265464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
        <p:nvSpPr>
          <p:cNvPr id="3" name="PlaceHolder 2"/>
          <p:cNvSpPr>
            <a:spLocks noGrp="1"/>
          </p:cNvSpPr>
          <p:nvPr>
            <p:ph type="sldNum" idx="2"/>
          </p:nvPr>
        </p:nvSpPr>
        <p:spPr/>
        <p:txBody>
          <a:bodyPr/>
          <a:p>
            <a:fld id="{19CD6935-77C3-4117-8C00-30C66C2605E3}"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133" name="PlaceHolder 2"/>
          <p:cNvSpPr>
            <a:spLocks noGrp="1"/>
          </p:cNvSpPr>
          <p:nvPr>
            <p:ph/>
          </p:nvPr>
        </p:nvSpPr>
        <p:spPr>
          <a:xfrm>
            <a:off x="262476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134" name="PlaceHolder 3"/>
          <p:cNvSpPr>
            <a:spLocks noGrp="1"/>
          </p:cNvSpPr>
          <p:nvPr>
            <p:ph/>
          </p:nvPr>
        </p:nvSpPr>
        <p:spPr>
          <a:xfrm>
            <a:off x="5805720" y="1152360"/>
            <a:ext cx="3029040" cy="341604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135" name="PlaceHolder 4"/>
          <p:cNvSpPr>
            <a:spLocks noGrp="1"/>
          </p:cNvSpPr>
          <p:nvPr>
            <p:ph/>
          </p:nvPr>
        </p:nvSpPr>
        <p:spPr>
          <a:xfrm>
            <a:off x="2624760" y="293688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6" name="PlaceHolder 5"/>
          <p:cNvSpPr>
            <a:spLocks noGrp="1"/>
          </p:cNvSpPr>
          <p:nvPr>
            <p:ph type="sldNum" idx="2"/>
          </p:nvPr>
        </p:nvSpPr>
        <p:spPr/>
        <p:txBody>
          <a:bodyPr/>
          <a:p>
            <a:fld id="{9D7423DC-A0C9-49AE-A921-68ADD42FA872}"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9"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30" name="PlaceHolder 2"/>
          <p:cNvSpPr>
            <a:spLocks noGrp="1"/>
          </p:cNvSpPr>
          <p:nvPr>
            <p:ph type="subTitle"/>
          </p:nvPr>
        </p:nvSpPr>
        <p:spPr>
          <a:xfrm>
            <a:off x="2624760" y="1152360"/>
            <a:ext cx="6207120" cy="341604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sldNum" idx="1"/>
          </p:nvPr>
        </p:nvSpPr>
        <p:spPr/>
        <p:txBody>
          <a:bodyPr/>
          <a:p>
            <a:fld id="{CF324E54-C295-4FA0-8417-3C3907F63B0D}"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137" name="PlaceHolder 2"/>
          <p:cNvSpPr>
            <a:spLocks noGrp="1"/>
          </p:cNvSpPr>
          <p:nvPr>
            <p:ph/>
          </p:nvPr>
        </p:nvSpPr>
        <p:spPr>
          <a:xfrm>
            <a:off x="2624760" y="1152360"/>
            <a:ext cx="3029040" cy="341604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138" name="PlaceHolder 3"/>
          <p:cNvSpPr>
            <a:spLocks noGrp="1"/>
          </p:cNvSpPr>
          <p:nvPr>
            <p:ph/>
          </p:nvPr>
        </p:nvSpPr>
        <p:spPr>
          <a:xfrm>
            <a:off x="580572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139" name="PlaceHolder 4"/>
          <p:cNvSpPr>
            <a:spLocks noGrp="1"/>
          </p:cNvSpPr>
          <p:nvPr>
            <p:ph/>
          </p:nvPr>
        </p:nvSpPr>
        <p:spPr>
          <a:xfrm>
            <a:off x="5805720" y="293688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6" name="PlaceHolder 5"/>
          <p:cNvSpPr>
            <a:spLocks noGrp="1"/>
          </p:cNvSpPr>
          <p:nvPr>
            <p:ph type="sldNum" idx="2"/>
          </p:nvPr>
        </p:nvSpPr>
        <p:spPr/>
        <p:txBody>
          <a:bodyPr/>
          <a:p>
            <a:fld id="{96E965E5-7254-48CE-81C4-E204484753BC}"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141" name="PlaceHolder 2"/>
          <p:cNvSpPr>
            <a:spLocks noGrp="1"/>
          </p:cNvSpPr>
          <p:nvPr>
            <p:ph/>
          </p:nvPr>
        </p:nvSpPr>
        <p:spPr>
          <a:xfrm>
            <a:off x="262476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142" name="PlaceHolder 3"/>
          <p:cNvSpPr>
            <a:spLocks noGrp="1"/>
          </p:cNvSpPr>
          <p:nvPr>
            <p:ph/>
          </p:nvPr>
        </p:nvSpPr>
        <p:spPr>
          <a:xfrm>
            <a:off x="580572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143" name="PlaceHolder 4"/>
          <p:cNvSpPr>
            <a:spLocks noGrp="1"/>
          </p:cNvSpPr>
          <p:nvPr>
            <p:ph/>
          </p:nvPr>
        </p:nvSpPr>
        <p:spPr>
          <a:xfrm>
            <a:off x="2624760" y="2936880"/>
            <a:ext cx="620712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6" name="PlaceHolder 5"/>
          <p:cNvSpPr>
            <a:spLocks noGrp="1"/>
          </p:cNvSpPr>
          <p:nvPr>
            <p:ph type="sldNum" idx="2"/>
          </p:nvPr>
        </p:nvSpPr>
        <p:spPr/>
        <p:txBody>
          <a:bodyPr/>
          <a:p>
            <a:fld id="{09278BBD-768A-423C-932F-87561213C321}"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145" name="PlaceHolder 2"/>
          <p:cNvSpPr>
            <a:spLocks noGrp="1"/>
          </p:cNvSpPr>
          <p:nvPr>
            <p:ph/>
          </p:nvPr>
        </p:nvSpPr>
        <p:spPr>
          <a:xfrm>
            <a:off x="2624760" y="1152360"/>
            <a:ext cx="620712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146" name="PlaceHolder 3"/>
          <p:cNvSpPr>
            <a:spLocks noGrp="1"/>
          </p:cNvSpPr>
          <p:nvPr>
            <p:ph/>
          </p:nvPr>
        </p:nvSpPr>
        <p:spPr>
          <a:xfrm>
            <a:off x="2624760" y="2936880"/>
            <a:ext cx="620712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5" name="PlaceHolder 4"/>
          <p:cNvSpPr>
            <a:spLocks noGrp="1"/>
          </p:cNvSpPr>
          <p:nvPr>
            <p:ph type="sldNum" idx="2"/>
          </p:nvPr>
        </p:nvSpPr>
        <p:spPr/>
        <p:txBody>
          <a:bodyPr/>
          <a:p>
            <a:fld id="{5B85BF1D-E52F-4AA1-AFE9-86D14B8006D0}"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148" name="PlaceHolder 2"/>
          <p:cNvSpPr>
            <a:spLocks noGrp="1"/>
          </p:cNvSpPr>
          <p:nvPr>
            <p:ph/>
          </p:nvPr>
        </p:nvSpPr>
        <p:spPr>
          <a:xfrm>
            <a:off x="262476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149" name="PlaceHolder 3"/>
          <p:cNvSpPr>
            <a:spLocks noGrp="1"/>
          </p:cNvSpPr>
          <p:nvPr>
            <p:ph/>
          </p:nvPr>
        </p:nvSpPr>
        <p:spPr>
          <a:xfrm>
            <a:off x="580572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150" name="PlaceHolder 4"/>
          <p:cNvSpPr>
            <a:spLocks noGrp="1"/>
          </p:cNvSpPr>
          <p:nvPr>
            <p:ph/>
          </p:nvPr>
        </p:nvSpPr>
        <p:spPr>
          <a:xfrm>
            <a:off x="2624760" y="293688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151" name="PlaceHolder 5"/>
          <p:cNvSpPr>
            <a:spLocks noGrp="1"/>
          </p:cNvSpPr>
          <p:nvPr>
            <p:ph/>
          </p:nvPr>
        </p:nvSpPr>
        <p:spPr>
          <a:xfrm>
            <a:off x="5805720" y="293688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7" name="PlaceHolder 6"/>
          <p:cNvSpPr>
            <a:spLocks noGrp="1"/>
          </p:cNvSpPr>
          <p:nvPr>
            <p:ph type="sldNum" idx="2"/>
          </p:nvPr>
        </p:nvSpPr>
        <p:spPr/>
        <p:txBody>
          <a:bodyPr/>
          <a:p>
            <a:fld id="{F0CEA07D-CB93-462C-8A64-7B7B214F46C5}"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153" name="PlaceHolder 2"/>
          <p:cNvSpPr>
            <a:spLocks noGrp="1"/>
          </p:cNvSpPr>
          <p:nvPr>
            <p:ph/>
          </p:nvPr>
        </p:nvSpPr>
        <p:spPr>
          <a:xfrm>
            <a:off x="2624760" y="115236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154" name="PlaceHolder 3"/>
          <p:cNvSpPr>
            <a:spLocks noGrp="1"/>
          </p:cNvSpPr>
          <p:nvPr>
            <p:ph/>
          </p:nvPr>
        </p:nvSpPr>
        <p:spPr>
          <a:xfrm>
            <a:off x="4723560" y="115236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155" name="PlaceHolder 4"/>
          <p:cNvSpPr>
            <a:spLocks noGrp="1"/>
          </p:cNvSpPr>
          <p:nvPr>
            <p:ph/>
          </p:nvPr>
        </p:nvSpPr>
        <p:spPr>
          <a:xfrm>
            <a:off x="6822000" y="115236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156" name="PlaceHolder 5"/>
          <p:cNvSpPr>
            <a:spLocks noGrp="1"/>
          </p:cNvSpPr>
          <p:nvPr>
            <p:ph/>
          </p:nvPr>
        </p:nvSpPr>
        <p:spPr>
          <a:xfrm>
            <a:off x="2624760" y="293688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157" name="PlaceHolder 6"/>
          <p:cNvSpPr>
            <a:spLocks noGrp="1"/>
          </p:cNvSpPr>
          <p:nvPr>
            <p:ph/>
          </p:nvPr>
        </p:nvSpPr>
        <p:spPr>
          <a:xfrm>
            <a:off x="4723560" y="293688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158" name="PlaceHolder 7"/>
          <p:cNvSpPr>
            <a:spLocks noGrp="1"/>
          </p:cNvSpPr>
          <p:nvPr>
            <p:ph/>
          </p:nvPr>
        </p:nvSpPr>
        <p:spPr>
          <a:xfrm>
            <a:off x="6822000" y="293688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9" name="PlaceHolder 8"/>
          <p:cNvSpPr>
            <a:spLocks noGrp="1"/>
          </p:cNvSpPr>
          <p:nvPr>
            <p:ph type="sldNum" idx="2"/>
          </p:nvPr>
        </p:nvSpPr>
        <p:spPr/>
        <p:txBody>
          <a:bodyPr/>
          <a:p>
            <a:fld id="{B2819736-6844-4C2D-9CA0-A97DE2F68E14}" type="slidenum">
              <a:t>&lt;#&gt;</a:t>
            </a:fld>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p>
            <a:fld id="{2044E536-0DF0-45E0-ACA7-0EB3AA133E4E}" type="slidenum">
              <a:t>&lt;#&gt;</a:t>
            </a:fld>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0"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191" name="PlaceHolder 2"/>
          <p:cNvSpPr>
            <a:spLocks noGrp="1"/>
          </p:cNvSpPr>
          <p:nvPr>
            <p:ph type="subTitle"/>
          </p:nvPr>
        </p:nvSpPr>
        <p:spPr>
          <a:xfrm>
            <a:off x="2624760" y="1152360"/>
            <a:ext cx="6207120" cy="341604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sldNum" idx="3"/>
          </p:nvPr>
        </p:nvSpPr>
        <p:spPr/>
        <p:txBody>
          <a:bodyPr/>
          <a:p>
            <a:fld id="{A29745BF-34F6-4C80-BCD1-36E3888AE4B9}" type="slidenum">
              <a:t>&lt;#&gt;</a:t>
            </a:fld>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193" name="PlaceHolder 2"/>
          <p:cNvSpPr>
            <a:spLocks noGrp="1"/>
          </p:cNvSpPr>
          <p:nvPr>
            <p:ph/>
          </p:nvPr>
        </p:nvSpPr>
        <p:spPr>
          <a:xfrm>
            <a:off x="2624760" y="1152360"/>
            <a:ext cx="6207120" cy="341604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4" name="PlaceHolder 3"/>
          <p:cNvSpPr>
            <a:spLocks noGrp="1"/>
          </p:cNvSpPr>
          <p:nvPr>
            <p:ph type="sldNum" idx="3"/>
          </p:nvPr>
        </p:nvSpPr>
        <p:spPr/>
        <p:txBody>
          <a:bodyPr/>
          <a:p>
            <a:fld id="{5462EFF3-4BAB-4176-9CFD-36F7F67A76F3}" type="slidenum">
              <a:t>&lt;#&gt;</a:t>
            </a:fld>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195" name="PlaceHolder 2"/>
          <p:cNvSpPr>
            <a:spLocks noGrp="1"/>
          </p:cNvSpPr>
          <p:nvPr>
            <p:ph/>
          </p:nvPr>
        </p:nvSpPr>
        <p:spPr>
          <a:xfrm>
            <a:off x="2624760" y="1152360"/>
            <a:ext cx="3029040" cy="341604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196" name="PlaceHolder 3"/>
          <p:cNvSpPr>
            <a:spLocks noGrp="1"/>
          </p:cNvSpPr>
          <p:nvPr>
            <p:ph/>
          </p:nvPr>
        </p:nvSpPr>
        <p:spPr>
          <a:xfrm>
            <a:off x="5805720" y="1152360"/>
            <a:ext cx="3029040" cy="341604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5" name="PlaceHolder 4"/>
          <p:cNvSpPr>
            <a:spLocks noGrp="1"/>
          </p:cNvSpPr>
          <p:nvPr>
            <p:ph type="sldNum" idx="3"/>
          </p:nvPr>
        </p:nvSpPr>
        <p:spPr/>
        <p:txBody>
          <a:bodyPr/>
          <a:p>
            <a:fld id="{E959FE68-941E-474C-8A76-082F71699B06}" type="slidenum">
              <a:t>&lt;#&gt;</a:t>
            </a:fld>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7"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3" name="PlaceHolder 2"/>
          <p:cNvSpPr>
            <a:spLocks noGrp="1"/>
          </p:cNvSpPr>
          <p:nvPr>
            <p:ph type="sldNum" idx="3"/>
          </p:nvPr>
        </p:nvSpPr>
        <p:spPr/>
        <p:txBody>
          <a:bodyPr/>
          <a:p>
            <a:fld id="{A4018385-6E5B-44B4-BCBF-F304C5C7EBB6}"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32" name="PlaceHolder 2"/>
          <p:cNvSpPr>
            <a:spLocks noGrp="1"/>
          </p:cNvSpPr>
          <p:nvPr>
            <p:ph/>
          </p:nvPr>
        </p:nvSpPr>
        <p:spPr>
          <a:xfrm>
            <a:off x="2624760" y="1152360"/>
            <a:ext cx="6207120" cy="341604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4" name="PlaceHolder 3"/>
          <p:cNvSpPr>
            <a:spLocks noGrp="1"/>
          </p:cNvSpPr>
          <p:nvPr>
            <p:ph type="sldNum" idx="1"/>
          </p:nvPr>
        </p:nvSpPr>
        <p:spPr/>
        <p:txBody>
          <a:bodyPr/>
          <a:p>
            <a:fld id="{6189B5CD-2E3E-4B3E-946D-209D3DC5CFD6}" type="slidenum">
              <a:t>&lt;#&gt;</a:t>
            </a:fld>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8" name="PlaceHolder 1"/>
          <p:cNvSpPr>
            <a:spLocks noGrp="1"/>
          </p:cNvSpPr>
          <p:nvPr>
            <p:ph type="subTitle"/>
          </p:nvPr>
        </p:nvSpPr>
        <p:spPr>
          <a:xfrm>
            <a:off x="2624760" y="444960"/>
            <a:ext cx="6207120" cy="265464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
        <p:nvSpPr>
          <p:cNvPr id="3" name="PlaceHolder 2"/>
          <p:cNvSpPr>
            <a:spLocks noGrp="1"/>
          </p:cNvSpPr>
          <p:nvPr>
            <p:ph type="sldNum" idx="3"/>
          </p:nvPr>
        </p:nvSpPr>
        <p:spPr/>
        <p:txBody>
          <a:bodyPr/>
          <a:p>
            <a:fld id="{1D43A7B9-89A1-4338-9238-FC0B513A6CDC}" type="slidenum">
              <a:t>&lt;#&gt;</a:t>
            </a:fld>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200" name="PlaceHolder 2"/>
          <p:cNvSpPr>
            <a:spLocks noGrp="1"/>
          </p:cNvSpPr>
          <p:nvPr>
            <p:ph/>
          </p:nvPr>
        </p:nvSpPr>
        <p:spPr>
          <a:xfrm>
            <a:off x="262476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01" name="PlaceHolder 3"/>
          <p:cNvSpPr>
            <a:spLocks noGrp="1"/>
          </p:cNvSpPr>
          <p:nvPr>
            <p:ph/>
          </p:nvPr>
        </p:nvSpPr>
        <p:spPr>
          <a:xfrm>
            <a:off x="5805720" y="1152360"/>
            <a:ext cx="3029040" cy="341604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02" name="PlaceHolder 4"/>
          <p:cNvSpPr>
            <a:spLocks noGrp="1"/>
          </p:cNvSpPr>
          <p:nvPr>
            <p:ph/>
          </p:nvPr>
        </p:nvSpPr>
        <p:spPr>
          <a:xfrm>
            <a:off x="2624760" y="293688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6" name="PlaceHolder 5"/>
          <p:cNvSpPr>
            <a:spLocks noGrp="1"/>
          </p:cNvSpPr>
          <p:nvPr>
            <p:ph type="sldNum" idx="3"/>
          </p:nvPr>
        </p:nvSpPr>
        <p:spPr/>
        <p:txBody>
          <a:bodyPr/>
          <a:p>
            <a:fld id="{5EB18D9C-4227-47E7-B9DF-2C313775FD2D}" type="slidenum">
              <a:t>&lt;#&gt;</a:t>
            </a:fld>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204" name="PlaceHolder 2"/>
          <p:cNvSpPr>
            <a:spLocks noGrp="1"/>
          </p:cNvSpPr>
          <p:nvPr>
            <p:ph/>
          </p:nvPr>
        </p:nvSpPr>
        <p:spPr>
          <a:xfrm>
            <a:off x="2624760" y="1152360"/>
            <a:ext cx="3029040" cy="341604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05" name="PlaceHolder 3"/>
          <p:cNvSpPr>
            <a:spLocks noGrp="1"/>
          </p:cNvSpPr>
          <p:nvPr>
            <p:ph/>
          </p:nvPr>
        </p:nvSpPr>
        <p:spPr>
          <a:xfrm>
            <a:off x="580572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06" name="PlaceHolder 4"/>
          <p:cNvSpPr>
            <a:spLocks noGrp="1"/>
          </p:cNvSpPr>
          <p:nvPr>
            <p:ph/>
          </p:nvPr>
        </p:nvSpPr>
        <p:spPr>
          <a:xfrm>
            <a:off x="5805720" y="293688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6" name="PlaceHolder 5"/>
          <p:cNvSpPr>
            <a:spLocks noGrp="1"/>
          </p:cNvSpPr>
          <p:nvPr>
            <p:ph type="sldNum" idx="3"/>
          </p:nvPr>
        </p:nvSpPr>
        <p:spPr/>
        <p:txBody>
          <a:bodyPr/>
          <a:p>
            <a:fld id="{4AAA28A3-87A9-4DA7-A6F3-12AF1FEC4F2A}" type="slidenum">
              <a:t>&lt;#&gt;</a:t>
            </a:fld>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208" name="PlaceHolder 2"/>
          <p:cNvSpPr>
            <a:spLocks noGrp="1"/>
          </p:cNvSpPr>
          <p:nvPr>
            <p:ph/>
          </p:nvPr>
        </p:nvSpPr>
        <p:spPr>
          <a:xfrm>
            <a:off x="262476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09" name="PlaceHolder 3"/>
          <p:cNvSpPr>
            <a:spLocks noGrp="1"/>
          </p:cNvSpPr>
          <p:nvPr>
            <p:ph/>
          </p:nvPr>
        </p:nvSpPr>
        <p:spPr>
          <a:xfrm>
            <a:off x="580572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10" name="PlaceHolder 4"/>
          <p:cNvSpPr>
            <a:spLocks noGrp="1"/>
          </p:cNvSpPr>
          <p:nvPr>
            <p:ph/>
          </p:nvPr>
        </p:nvSpPr>
        <p:spPr>
          <a:xfrm>
            <a:off x="2624760" y="2936880"/>
            <a:ext cx="620712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6" name="PlaceHolder 5"/>
          <p:cNvSpPr>
            <a:spLocks noGrp="1"/>
          </p:cNvSpPr>
          <p:nvPr>
            <p:ph type="sldNum" idx="3"/>
          </p:nvPr>
        </p:nvSpPr>
        <p:spPr/>
        <p:txBody>
          <a:bodyPr/>
          <a:p>
            <a:fld id="{B6EAA967-520C-45D0-BB20-7108C24A4C2D}" type="slidenum">
              <a:t>&lt;#&gt;</a:t>
            </a:fld>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212" name="PlaceHolder 2"/>
          <p:cNvSpPr>
            <a:spLocks noGrp="1"/>
          </p:cNvSpPr>
          <p:nvPr>
            <p:ph/>
          </p:nvPr>
        </p:nvSpPr>
        <p:spPr>
          <a:xfrm>
            <a:off x="2624760" y="1152360"/>
            <a:ext cx="620712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13" name="PlaceHolder 3"/>
          <p:cNvSpPr>
            <a:spLocks noGrp="1"/>
          </p:cNvSpPr>
          <p:nvPr>
            <p:ph/>
          </p:nvPr>
        </p:nvSpPr>
        <p:spPr>
          <a:xfrm>
            <a:off x="2624760" y="2936880"/>
            <a:ext cx="620712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5" name="PlaceHolder 4"/>
          <p:cNvSpPr>
            <a:spLocks noGrp="1"/>
          </p:cNvSpPr>
          <p:nvPr>
            <p:ph type="sldNum" idx="3"/>
          </p:nvPr>
        </p:nvSpPr>
        <p:spPr/>
        <p:txBody>
          <a:bodyPr/>
          <a:p>
            <a:fld id="{24482767-D94A-4986-BB8F-C5962E5D364D}" type="slidenum">
              <a:t>&lt;#&gt;</a:t>
            </a:fld>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215" name="PlaceHolder 2"/>
          <p:cNvSpPr>
            <a:spLocks noGrp="1"/>
          </p:cNvSpPr>
          <p:nvPr>
            <p:ph/>
          </p:nvPr>
        </p:nvSpPr>
        <p:spPr>
          <a:xfrm>
            <a:off x="262476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16" name="PlaceHolder 3"/>
          <p:cNvSpPr>
            <a:spLocks noGrp="1"/>
          </p:cNvSpPr>
          <p:nvPr>
            <p:ph/>
          </p:nvPr>
        </p:nvSpPr>
        <p:spPr>
          <a:xfrm>
            <a:off x="580572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17" name="PlaceHolder 4"/>
          <p:cNvSpPr>
            <a:spLocks noGrp="1"/>
          </p:cNvSpPr>
          <p:nvPr>
            <p:ph/>
          </p:nvPr>
        </p:nvSpPr>
        <p:spPr>
          <a:xfrm>
            <a:off x="2624760" y="293688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18" name="PlaceHolder 5"/>
          <p:cNvSpPr>
            <a:spLocks noGrp="1"/>
          </p:cNvSpPr>
          <p:nvPr>
            <p:ph/>
          </p:nvPr>
        </p:nvSpPr>
        <p:spPr>
          <a:xfrm>
            <a:off x="5805720" y="293688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7" name="PlaceHolder 6"/>
          <p:cNvSpPr>
            <a:spLocks noGrp="1"/>
          </p:cNvSpPr>
          <p:nvPr>
            <p:ph type="sldNum" idx="3"/>
          </p:nvPr>
        </p:nvSpPr>
        <p:spPr/>
        <p:txBody>
          <a:bodyPr/>
          <a:p>
            <a:fld id="{15F6BE03-222E-43B8-9411-F845038C580A}" type="slidenum">
              <a:t>&lt;#&gt;</a:t>
            </a:fld>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220" name="PlaceHolder 2"/>
          <p:cNvSpPr>
            <a:spLocks noGrp="1"/>
          </p:cNvSpPr>
          <p:nvPr>
            <p:ph/>
          </p:nvPr>
        </p:nvSpPr>
        <p:spPr>
          <a:xfrm>
            <a:off x="2624760" y="115236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21" name="PlaceHolder 3"/>
          <p:cNvSpPr>
            <a:spLocks noGrp="1"/>
          </p:cNvSpPr>
          <p:nvPr>
            <p:ph/>
          </p:nvPr>
        </p:nvSpPr>
        <p:spPr>
          <a:xfrm>
            <a:off x="4723560" y="115236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22" name="PlaceHolder 4"/>
          <p:cNvSpPr>
            <a:spLocks noGrp="1"/>
          </p:cNvSpPr>
          <p:nvPr>
            <p:ph/>
          </p:nvPr>
        </p:nvSpPr>
        <p:spPr>
          <a:xfrm>
            <a:off x="6822000" y="115236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23" name="PlaceHolder 5"/>
          <p:cNvSpPr>
            <a:spLocks noGrp="1"/>
          </p:cNvSpPr>
          <p:nvPr>
            <p:ph/>
          </p:nvPr>
        </p:nvSpPr>
        <p:spPr>
          <a:xfrm>
            <a:off x="2624760" y="293688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24" name="PlaceHolder 6"/>
          <p:cNvSpPr>
            <a:spLocks noGrp="1"/>
          </p:cNvSpPr>
          <p:nvPr>
            <p:ph/>
          </p:nvPr>
        </p:nvSpPr>
        <p:spPr>
          <a:xfrm>
            <a:off x="4723560" y="293688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25" name="PlaceHolder 7"/>
          <p:cNvSpPr>
            <a:spLocks noGrp="1"/>
          </p:cNvSpPr>
          <p:nvPr>
            <p:ph/>
          </p:nvPr>
        </p:nvSpPr>
        <p:spPr>
          <a:xfrm>
            <a:off x="6822000" y="293688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9" name="PlaceHolder 8"/>
          <p:cNvSpPr>
            <a:spLocks noGrp="1"/>
          </p:cNvSpPr>
          <p:nvPr>
            <p:ph type="sldNum" idx="3"/>
          </p:nvPr>
        </p:nvSpPr>
        <p:spPr/>
        <p:txBody>
          <a:bodyPr/>
          <a:p>
            <a:fld id="{AD00ED4A-95AE-424B-A3D4-D11E063D1D09}" type="slidenum">
              <a:t>&lt;#&gt;</a:t>
            </a:fld>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p>
            <a:fld id="{029F88B4-3D09-4954-A157-8A4EA13585CD}" type="slidenum">
              <a:t>&lt;#&gt;</a:t>
            </a:fld>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8"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259" name="PlaceHolder 2"/>
          <p:cNvSpPr>
            <a:spLocks noGrp="1"/>
          </p:cNvSpPr>
          <p:nvPr>
            <p:ph type="subTitle"/>
          </p:nvPr>
        </p:nvSpPr>
        <p:spPr>
          <a:xfrm>
            <a:off x="2624760" y="1152360"/>
            <a:ext cx="6207120" cy="341604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sldNum" idx="4"/>
          </p:nvPr>
        </p:nvSpPr>
        <p:spPr/>
        <p:txBody>
          <a:bodyPr/>
          <a:p>
            <a:fld id="{951A3F26-826D-49ED-BA09-FD0DDCA919AD}" type="slidenum">
              <a:t>&lt;#&gt;</a:t>
            </a:fld>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261" name="PlaceHolder 2"/>
          <p:cNvSpPr>
            <a:spLocks noGrp="1"/>
          </p:cNvSpPr>
          <p:nvPr>
            <p:ph/>
          </p:nvPr>
        </p:nvSpPr>
        <p:spPr>
          <a:xfrm>
            <a:off x="2624760" y="1152360"/>
            <a:ext cx="6207120" cy="341604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4" name="PlaceHolder 3"/>
          <p:cNvSpPr>
            <a:spLocks noGrp="1"/>
          </p:cNvSpPr>
          <p:nvPr>
            <p:ph type="sldNum" idx="4"/>
          </p:nvPr>
        </p:nvSpPr>
        <p:spPr/>
        <p:txBody>
          <a:bodyPr/>
          <a:p>
            <a:fld id="{71621372-1680-4FEE-9BF2-60838C53CEB3}"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34" name="PlaceHolder 2"/>
          <p:cNvSpPr>
            <a:spLocks noGrp="1"/>
          </p:cNvSpPr>
          <p:nvPr>
            <p:ph/>
          </p:nvPr>
        </p:nvSpPr>
        <p:spPr>
          <a:xfrm>
            <a:off x="2624760" y="1152360"/>
            <a:ext cx="3029040" cy="341604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35" name="PlaceHolder 3"/>
          <p:cNvSpPr>
            <a:spLocks noGrp="1"/>
          </p:cNvSpPr>
          <p:nvPr>
            <p:ph/>
          </p:nvPr>
        </p:nvSpPr>
        <p:spPr>
          <a:xfrm>
            <a:off x="5805720" y="1152360"/>
            <a:ext cx="3029040" cy="341604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5" name="PlaceHolder 4"/>
          <p:cNvSpPr>
            <a:spLocks noGrp="1"/>
          </p:cNvSpPr>
          <p:nvPr>
            <p:ph type="sldNum" idx="1"/>
          </p:nvPr>
        </p:nvSpPr>
        <p:spPr/>
        <p:txBody>
          <a:bodyPr/>
          <a:p>
            <a:fld id="{58B0430C-8F4A-4C2F-8E1F-12C4340D61D4}" type="slidenum">
              <a:t>&lt;#&gt;</a:t>
            </a:fld>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263" name="PlaceHolder 2"/>
          <p:cNvSpPr>
            <a:spLocks noGrp="1"/>
          </p:cNvSpPr>
          <p:nvPr>
            <p:ph/>
          </p:nvPr>
        </p:nvSpPr>
        <p:spPr>
          <a:xfrm>
            <a:off x="2624760" y="1152360"/>
            <a:ext cx="3029040" cy="341604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64" name="PlaceHolder 3"/>
          <p:cNvSpPr>
            <a:spLocks noGrp="1"/>
          </p:cNvSpPr>
          <p:nvPr>
            <p:ph/>
          </p:nvPr>
        </p:nvSpPr>
        <p:spPr>
          <a:xfrm>
            <a:off x="5805720" y="1152360"/>
            <a:ext cx="3029040" cy="341604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5" name="PlaceHolder 4"/>
          <p:cNvSpPr>
            <a:spLocks noGrp="1"/>
          </p:cNvSpPr>
          <p:nvPr>
            <p:ph type="sldNum" idx="4"/>
          </p:nvPr>
        </p:nvSpPr>
        <p:spPr/>
        <p:txBody>
          <a:bodyPr/>
          <a:p>
            <a:fld id="{F25B85A5-A2C0-4BAB-937D-A6FBAF614B00}" type="slidenum">
              <a:t>&lt;#&gt;</a:t>
            </a:fld>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5"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3" name="PlaceHolder 2"/>
          <p:cNvSpPr>
            <a:spLocks noGrp="1"/>
          </p:cNvSpPr>
          <p:nvPr>
            <p:ph type="sldNum" idx="4"/>
          </p:nvPr>
        </p:nvSpPr>
        <p:spPr/>
        <p:txBody>
          <a:bodyPr/>
          <a:p>
            <a:fld id="{4AD9342E-9D37-4A39-A806-4C69EB22F8F4}" type="slidenum">
              <a:t>&lt;#&gt;</a:t>
            </a:fld>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6" name="PlaceHolder 1"/>
          <p:cNvSpPr>
            <a:spLocks noGrp="1"/>
          </p:cNvSpPr>
          <p:nvPr>
            <p:ph type="subTitle"/>
          </p:nvPr>
        </p:nvSpPr>
        <p:spPr>
          <a:xfrm>
            <a:off x="2624760" y="444960"/>
            <a:ext cx="6207120" cy="265464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
        <p:nvSpPr>
          <p:cNvPr id="3" name="PlaceHolder 2"/>
          <p:cNvSpPr>
            <a:spLocks noGrp="1"/>
          </p:cNvSpPr>
          <p:nvPr>
            <p:ph type="sldNum" idx="4"/>
          </p:nvPr>
        </p:nvSpPr>
        <p:spPr/>
        <p:txBody>
          <a:bodyPr/>
          <a:p>
            <a:fld id="{0A53ABB2-D96C-4897-B4B7-8D2253D8E6ED}" type="slidenum">
              <a:t>&lt;#&gt;</a:t>
            </a:fld>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268" name="PlaceHolder 2"/>
          <p:cNvSpPr>
            <a:spLocks noGrp="1"/>
          </p:cNvSpPr>
          <p:nvPr>
            <p:ph/>
          </p:nvPr>
        </p:nvSpPr>
        <p:spPr>
          <a:xfrm>
            <a:off x="262476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69" name="PlaceHolder 3"/>
          <p:cNvSpPr>
            <a:spLocks noGrp="1"/>
          </p:cNvSpPr>
          <p:nvPr>
            <p:ph/>
          </p:nvPr>
        </p:nvSpPr>
        <p:spPr>
          <a:xfrm>
            <a:off x="5805720" y="1152360"/>
            <a:ext cx="3029040" cy="341604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70" name="PlaceHolder 4"/>
          <p:cNvSpPr>
            <a:spLocks noGrp="1"/>
          </p:cNvSpPr>
          <p:nvPr>
            <p:ph/>
          </p:nvPr>
        </p:nvSpPr>
        <p:spPr>
          <a:xfrm>
            <a:off x="2624760" y="293688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6" name="PlaceHolder 5"/>
          <p:cNvSpPr>
            <a:spLocks noGrp="1"/>
          </p:cNvSpPr>
          <p:nvPr>
            <p:ph type="sldNum" idx="4"/>
          </p:nvPr>
        </p:nvSpPr>
        <p:spPr/>
        <p:txBody>
          <a:bodyPr/>
          <a:p>
            <a:fld id="{4DB83567-D7AE-4008-BBFD-4861093EE978}" type="slidenum">
              <a:t>&lt;#&gt;</a:t>
            </a:fld>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272" name="PlaceHolder 2"/>
          <p:cNvSpPr>
            <a:spLocks noGrp="1"/>
          </p:cNvSpPr>
          <p:nvPr>
            <p:ph/>
          </p:nvPr>
        </p:nvSpPr>
        <p:spPr>
          <a:xfrm>
            <a:off x="2624760" y="1152360"/>
            <a:ext cx="3029040" cy="341604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73" name="PlaceHolder 3"/>
          <p:cNvSpPr>
            <a:spLocks noGrp="1"/>
          </p:cNvSpPr>
          <p:nvPr>
            <p:ph/>
          </p:nvPr>
        </p:nvSpPr>
        <p:spPr>
          <a:xfrm>
            <a:off x="580572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74" name="PlaceHolder 4"/>
          <p:cNvSpPr>
            <a:spLocks noGrp="1"/>
          </p:cNvSpPr>
          <p:nvPr>
            <p:ph/>
          </p:nvPr>
        </p:nvSpPr>
        <p:spPr>
          <a:xfrm>
            <a:off x="5805720" y="293688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6" name="PlaceHolder 5"/>
          <p:cNvSpPr>
            <a:spLocks noGrp="1"/>
          </p:cNvSpPr>
          <p:nvPr>
            <p:ph type="sldNum" idx="4"/>
          </p:nvPr>
        </p:nvSpPr>
        <p:spPr/>
        <p:txBody>
          <a:bodyPr/>
          <a:p>
            <a:fld id="{46025C42-6470-412B-B79A-5B4237D85187}" type="slidenum">
              <a:t>&lt;#&gt;</a:t>
            </a:fld>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276" name="PlaceHolder 2"/>
          <p:cNvSpPr>
            <a:spLocks noGrp="1"/>
          </p:cNvSpPr>
          <p:nvPr>
            <p:ph/>
          </p:nvPr>
        </p:nvSpPr>
        <p:spPr>
          <a:xfrm>
            <a:off x="262476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77" name="PlaceHolder 3"/>
          <p:cNvSpPr>
            <a:spLocks noGrp="1"/>
          </p:cNvSpPr>
          <p:nvPr>
            <p:ph/>
          </p:nvPr>
        </p:nvSpPr>
        <p:spPr>
          <a:xfrm>
            <a:off x="580572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78" name="PlaceHolder 4"/>
          <p:cNvSpPr>
            <a:spLocks noGrp="1"/>
          </p:cNvSpPr>
          <p:nvPr>
            <p:ph/>
          </p:nvPr>
        </p:nvSpPr>
        <p:spPr>
          <a:xfrm>
            <a:off x="2624760" y="2936880"/>
            <a:ext cx="620712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6" name="PlaceHolder 5"/>
          <p:cNvSpPr>
            <a:spLocks noGrp="1"/>
          </p:cNvSpPr>
          <p:nvPr>
            <p:ph type="sldNum" idx="4"/>
          </p:nvPr>
        </p:nvSpPr>
        <p:spPr/>
        <p:txBody>
          <a:bodyPr/>
          <a:p>
            <a:fld id="{1658FEEC-8EEF-4DF5-9FCF-A15C5D860ABC}" type="slidenum">
              <a:t>&lt;#&gt;</a:t>
            </a:fld>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280" name="PlaceHolder 2"/>
          <p:cNvSpPr>
            <a:spLocks noGrp="1"/>
          </p:cNvSpPr>
          <p:nvPr>
            <p:ph/>
          </p:nvPr>
        </p:nvSpPr>
        <p:spPr>
          <a:xfrm>
            <a:off x="2624760" y="1152360"/>
            <a:ext cx="620712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81" name="PlaceHolder 3"/>
          <p:cNvSpPr>
            <a:spLocks noGrp="1"/>
          </p:cNvSpPr>
          <p:nvPr>
            <p:ph/>
          </p:nvPr>
        </p:nvSpPr>
        <p:spPr>
          <a:xfrm>
            <a:off x="2624760" y="2936880"/>
            <a:ext cx="620712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5" name="PlaceHolder 4"/>
          <p:cNvSpPr>
            <a:spLocks noGrp="1"/>
          </p:cNvSpPr>
          <p:nvPr>
            <p:ph type="sldNum" idx="4"/>
          </p:nvPr>
        </p:nvSpPr>
        <p:spPr/>
        <p:txBody>
          <a:bodyPr/>
          <a:p>
            <a:fld id="{2A56B4B9-9054-4EC6-B370-6F63642F46DC}" type="slidenum">
              <a:t>&lt;#&gt;</a:t>
            </a:fld>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283" name="PlaceHolder 2"/>
          <p:cNvSpPr>
            <a:spLocks noGrp="1"/>
          </p:cNvSpPr>
          <p:nvPr>
            <p:ph/>
          </p:nvPr>
        </p:nvSpPr>
        <p:spPr>
          <a:xfrm>
            <a:off x="262476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84" name="PlaceHolder 3"/>
          <p:cNvSpPr>
            <a:spLocks noGrp="1"/>
          </p:cNvSpPr>
          <p:nvPr>
            <p:ph/>
          </p:nvPr>
        </p:nvSpPr>
        <p:spPr>
          <a:xfrm>
            <a:off x="580572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85" name="PlaceHolder 4"/>
          <p:cNvSpPr>
            <a:spLocks noGrp="1"/>
          </p:cNvSpPr>
          <p:nvPr>
            <p:ph/>
          </p:nvPr>
        </p:nvSpPr>
        <p:spPr>
          <a:xfrm>
            <a:off x="2624760" y="293688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86" name="PlaceHolder 5"/>
          <p:cNvSpPr>
            <a:spLocks noGrp="1"/>
          </p:cNvSpPr>
          <p:nvPr>
            <p:ph/>
          </p:nvPr>
        </p:nvSpPr>
        <p:spPr>
          <a:xfrm>
            <a:off x="5805720" y="293688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7" name="PlaceHolder 6"/>
          <p:cNvSpPr>
            <a:spLocks noGrp="1"/>
          </p:cNvSpPr>
          <p:nvPr>
            <p:ph type="sldNum" idx="4"/>
          </p:nvPr>
        </p:nvSpPr>
        <p:spPr/>
        <p:txBody>
          <a:bodyPr/>
          <a:p>
            <a:fld id="{FF6694AC-3DCB-473E-8D59-F8065147188D}" type="slidenum">
              <a:t>&lt;#&gt;</a:t>
            </a:fld>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288" name="PlaceHolder 2"/>
          <p:cNvSpPr>
            <a:spLocks noGrp="1"/>
          </p:cNvSpPr>
          <p:nvPr>
            <p:ph/>
          </p:nvPr>
        </p:nvSpPr>
        <p:spPr>
          <a:xfrm>
            <a:off x="2624760" y="115236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89" name="PlaceHolder 3"/>
          <p:cNvSpPr>
            <a:spLocks noGrp="1"/>
          </p:cNvSpPr>
          <p:nvPr>
            <p:ph/>
          </p:nvPr>
        </p:nvSpPr>
        <p:spPr>
          <a:xfrm>
            <a:off x="4723560" y="115236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90" name="PlaceHolder 4"/>
          <p:cNvSpPr>
            <a:spLocks noGrp="1"/>
          </p:cNvSpPr>
          <p:nvPr>
            <p:ph/>
          </p:nvPr>
        </p:nvSpPr>
        <p:spPr>
          <a:xfrm>
            <a:off x="6822000" y="115236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91" name="PlaceHolder 5"/>
          <p:cNvSpPr>
            <a:spLocks noGrp="1"/>
          </p:cNvSpPr>
          <p:nvPr>
            <p:ph/>
          </p:nvPr>
        </p:nvSpPr>
        <p:spPr>
          <a:xfrm>
            <a:off x="2624760" y="293688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92" name="PlaceHolder 6"/>
          <p:cNvSpPr>
            <a:spLocks noGrp="1"/>
          </p:cNvSpPr>
          <p:nvPr>
            <p:ph/>
          </p:nvPr>
        </p:nvSpPr>
        <p:spPr>
          <a:xfrm>
            <a:off x="4723560" y="293688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293" name="PlaceHolder 7"/>
          <p:cNvSpPr>
            <a:spLocks noGrp="1"/>
          </p:cNvSpPr>
          <p:nvPr>
            <p:ph/>
          </p:nvPr>
        </p:nvSpPr>
        <p:spPr>
          <a:xfrm>
            <a:off x="6822000" y="2936880"/>
            <a:ext cx="199836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9" name="PlaceHolder 8"/>
          <p:cNvSpPr>
            <a:spLocks noGrp="1"/>
          </p:cNvSpPr>
          <p:nvPr>
            <p:ph type="sldNum" idx="4"/>
          </p:nvPr>
        </p:nvSpPr>
        <p:spPr/>
        <p:txBody>
          <a:bodyPr/>
          <a:p>
            <a:fld id="{B385EA86-86EC-4298-A1CB-5A685AC51D38}"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6"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3" name="PlaceHolder 2"/>
          <p:cNvSpPr>
            <a:spLocks noGrp="1"/>
          </p:cNvSpPr>
          <p:nvPr>
            <p:ph type="sldNum" idx="1"/>
          </p:nvPr>
        </p:nvSpPr>
        <p:spPr/>
        <p:txBody>
          <a:bodyPr/>
          <a:p>
            <a:fld id="{D6CA08E8-87E3-412B-B166-ADDE0371BAAC}"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7" name="PlaceHolder 1"/>
          <p:cNvSpPr>
            <a:spLocks noGrp="1"/>
          </p:cNvSpPr>
          <p:nvPr>
            <p:ph type="subTitle"/>
          </p:nvPr>
        </p:nvSpPr>
        <p:spPr>
          <a:xfrm>
            <a:off x="2624760" y="444960"/>
            <a:ext cx="6207120" cy="265464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
        <p:nvSpPr>
          <p:cNvPr id="3" name="PlaceHolder 2"/>
          <p:cNvSpPr>
            <a:spLocks noGrp="1"/>
          </p:cNvSpPr>
          <p:nvPr>
            <p:ph type="sldNum" idx="1"/>
          </p:nvPr>
        </p:nvSpPr>
        <p:spPr/>
        <p:txBody>
          <a:bodyPr/>
          <a:p>
            <a:fld id="{93478135-5F8B-4DE5-922B-8A9656076112}"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39" name="PlaceHolder 2"/>
          <p:cNvSpPr>
            <a:spLocks noGrp="1"/>
          </p:cNvSpPr>
          <p:nvPr>
            <p:ph/>
          </p:nvPr>
        </p:nvSpPr>
        <p:spPr>
          <a:xfrm>
            <a:off x="262476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40" name="PlaceHolder 3"/>
          <p:cNvSpPr>
            <a:spLocks noGrp="1"/>
          </p:cNvSpPr>
          <p:nvPr>
            <p:ph/>
          </p:nvPr>
        </p:nvSpPr>
        <p:spPr>
          <a:xfrm>
            <a:off x="5805720" y="1152360"/>
            <a:ext cx="3029040" cy="341604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41" name="PlaceHolder 4"/>
          <p:cNvSpPr>
            <a:spLocks noGrp="1"/>
          </p:cNvSpPr>
          <p:nvPr>
            <p:ph/>
          </p:nvPr>
        </p:nvSpPr>
        <p:spPr>
          <a:xfrm>
            <a:off x="2624760" y="293688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6" name="PlaceHolder 5"/>
          <p:cNvSpPr>
            <a:spLocks noGrp="1"/>
          </p:cNvSpPr>
          <p:nvPr>
            <p:ph type="sldNum" idx="1"/>
          </p:nvPr>
        </p:nvSpPr>
        <p:spPr/>
        <p:txBody>
          <a:bodyPr/>
          <a:p>
            <a:fld id="{A7A18D74-C69A-4FD0-B146-ED08BE433846}"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43" name="PlaceHolder 2"/>
          <p:cNvSpPr>
            <a:spLocks noGrp="1"/>
          </p:cNvSpPr>
          <p:nvPr>
            <p:ph/>
          </p:nvPr>
        </p:nvSpPr>
        <p:spPr>
          <a:xfrm>
            <a:off x="2624760" y="1152360"/>
            <a:ext cx="3029040" cy="341604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44" name="PlaceHolder 3"/>
          <p:cNvSpPr>
            <a:spLocks noGrp="1"/>
          </p:cNvSpPr>
          <p:nvPr>
            <p:ph/>
          </p:nvPr>
        </p:nvSpPr>
        <p:spPr>
          <a:xfrm>
            <a:off x="580572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45" name="PlaceHolder 4"/>
          <p:cNvSpPr>
            <a:spLocks noGrp="1"/>
          </p:cNvSpPr>
          <p:nvPr>
            <p:ph/>
          </p:nvPr>
        </p:nvSpPr>
        <p:spPr>
          <a:xfrm>
            <a:off x="5805720" y="293688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6" name="PlaceHolder 5"/>
          <p:cNvSpPr>
            <a:spLocks noGrp="1"/>
          </p:cNvSpPr>
          <p:nvPr>
            <p:ph type="sldNum" idx="1"/>
          </p:nvPr>
        </p:nvSpPr>
        <p:spPr/>
        <p:txBody>
          <a:bodyPr/>
          <a:p>
            <a:fld id="{976E25B5-21F6-49A4-849E-70DAA9AC66E1}"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2624760" y="444960"/>
            <a:ext cx="6207120" cy="572400"/>
          </a:xfrm>
          <a:prstGeom prst="rect">
            <a:avLst/>
          </a:prstGeom>
          <a:noFill/>
          <a:ln w="0">
            <a:noFill/>
          </a:ln>
        </p:spPr>
        <p:txBody>
          <a:bodyPr lIns="0" rIns="0" tIns="0" bIns="0" anchor="ctr">
            <a:noAutofit/>
          </a:bodyPr>
          <a:p>
            <a:pPr indent="0">
              <a:buNone/>
            </a:pPr>
            <a:endParaRPr b="0" lang="ru-RU" sz="1400" spc="-1" strike="noStrike">
              <a:solidFill>
                <a:srgbClr val="000000"/>
              </a:solidFill>
              <a:latin typeface="Arial"/>
            </a:endParaRPr>
          </a:p>
        </p:txBody>
      </p:sp>
      <p:sp>
        <p:nvSpPr>
          <p:cNvPr id="47" name="PlaceHolder 2"/>
          <p:cNvSpPr>
            <a:spLocks noGrp="1"/>
          </p:cNvSpPr>
          <p:nvPr>
            <p:ph/>
          </p:nvPr>
        </p:nvSpPr>
        <p:spPr>
          <a:xfrm>
            <a:off x="262476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48" name="PlaceHolder 3"/>
          <p:cNvSpPr>
            <a:spLocks noGrp="1"/>
          </p:cNvSpPr>
          <p:nvPr>
            <p:ph/>
          </p:nvPr>
        </p:nvSpPr>
        <p:spPr>
          <a:xfrm>
            <a:off x="5805720" y="1152360"/>
            <a:ext cx="302904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49" name="PlaceHolder 4"/>
          <p:cNvSpPr>
            <a:spLocks noGrp="1"/>
          </p:cNvSpPr>
          <p:nvPr>
            <p:ph/>
          </p:nvPr>
        </p:nvSpPr>
        <p:spPr>
          <a:xfrm>
            <a:off x="2624760" y="2936880"/>
            <a:ext cx="6207120" cy="1629360"/>
          </a:xfrm>
          <a:prstGeom prst="rect">
            <a:avLst/>
          </a:prstGeom>
          <a:noFill/>
          <a:ln w="0">
            <a:noFill/>
          </a:ln>
        </p:spPr>
        <p:txBody>
          <a:bodyPr lIns="0" rIns="0" tIns="0" bIns="0" anchor="t">
            <a:normAutofit/>
          </a:bodyPr>
          <a:p>
            <a:pPr indent="0">
              <a:spcBef>
                <a:spcPts val="1417"/>
              </a:spcBef>
              <a:buNone/>
            </a:pPr>
            <a:endParaRPr b="0" lang="ru-RU" sz="1400" spc="-1" strike="noStrike">
              <a:solidFill>
                <a:srgbClr val="000000"/>
              </a:solidFill>
              <a:latin typeface="Arial"/>
            </a:endParaRPr>
          </a:p>
        </p:txBody>
      </p:sp>
      <p:sp>
        <p:nvSpPr>
          <p:cNvPr id="6" name="PlaceHolder 5"/>
          <p:cNvSpPr>
            <a:spLocks noGrp="1"/>
          </p:cNvSpPr>
          <p:nvPr>
            <p:ph type="sldNum" idx="1"/>
          </p:nvPr>
        </p:nvSpPr>
        <p:spPr/>
        <p:txBody>
          <a:bodyPr/>
          <a:p>
            <a:fld id="{7FF6C051-C074-409B-AFB3-396374CBED10}"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Google Shape;9;p1" hidden="1"/>
          <p:cNvSpPr/>
          <p:nvPr/>
        </p:nvSpPr>
        <p:spPr>
          <a:xfrm rot="5400000">
            <a:off x="-707760" y="4797360"/>
            <a:ext cx="1579320" cy="37332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0" lang="en-GB" sz="1000" spc="-1" strike="noStrike">
                <a:solidFill>
                  <a:schemeClr val="accent2"/>
                </a:solidFill>
                <a:latin typeface="Barlow Condensed"/>
                <a:ea typeface="Barlow Condensed"/>
              </a:rPr>
              <a:t>SLIDESMANIA.COM</a:t>
            </a:r>
            <a:endParaRPr b="0" lang="ru-RU" sz="1000" spc="-1" strike="noStrike">
              <a:solidFill>
                <a:srgbClr val="000000"/>
              </a:solidFill>
              <a:latin typeface="Arial"/>
            </a:endParaRPr>
          </a:p>
        </p:txBody>
      </p:sp>
      <p:sp>
        <p:nvSpPr>
          <p:cNvPr id="1" name="Google Shape;11;p2"/>
          <p:cNvSpPr/>
          <p:nvPr/>
        </p:nvSpPr>
        <p:spPr>
          <a:xfrm>
            <a:off x="1153800" y="1556280"/>
            <a:ext cx="2211480" cy="1922760"/>
          </a:xfrm>
          <a:prstGeom prst="hexagon">
            <a:avLst>
              <a:gd name="adj" fmla="val 25000"/>
              <a:gd name="vf" fmla="val 115470"/>
            </a:avLst>
          </a:prstGeom>
          <a:solidFill>
            <a:schemeClr val="accent2"/>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 name="Google Shape;12;p2"/>
          <p:cNvSpPr/>
          <p:nvPr/>
        </p:nvSpPr>
        <p:spPr>
          <a:xfrm>
            <a:off x="2919240" y="752760"/>
            <a:ext cx="1767960" cy="1537560"/>
          </a:xfrm>
          <a:prstGeom prst="hexagon">
            <a:avLst>
              <a:gd name="adj" fmla="val 25000"/>
              <a:gd name="vf" fmla="val 115470"/>
            </a:avLst>
          </a:prstGeom>
          <a:solidFill>
            <a:schemeClr val="accent3"/>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3" name="Google Shape;13;p2"/>
          <p:cNvSpPr/>
          <p:nvPr/>
        </p:nvSpPr>
        <p:spPr>
          <a:xfrm rot="10800000">
            <a:off x="310320" y="1638000"/>
            <a:ext cx="1562400" cy="1354320"/>
          </a:xfrm>
          <a:prstGeom prst="hexagon">
            <a:avLst>
              <a:gd name="adj" fmla="val 25000"/>
              <a:gd name="vf" fmla="val 115470"/>
            </a:avLst>
          </a:prstGeom>
          <a:gradFill rotWithShape="0">
            <a:gsLst>
              <a:gs pos="0">
                <a:srgbClr val="e6d6cd"/>
              </a:gs>
              <a:gs pos="100000">
                <a:srgbClr val="d5c1b5"/>
              </a:gs>
            </a:gsLst>
            <a:lin ang="107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4" name="Google Shape;14;p2"/>
          <p:cNvSpPr/>
          <p:nvPr/>
        </p:nvSpPr>
        <p:spPr>
          <a:xfrm>
            <a:off x="1488240" y="-29520"/>
            <a:ext cx="1767960" cy="1537560"/>
          </a:xfrm>
          <a:prstGeom prst="hexagon">
            <a:avLst>
              <a:gd name="adj" fmla="val 25000"/>
              <a:gd name="vf" fmla="val 115470"/>
            </a:avLst>
          </a:pr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5" name="Google Shape;15;p2"/>
          <p:cNvSpPr/>
          <p:nvPr/>
        </p:nvSpPr>
        <p:spPr>
          <a:xfrm>
            <a:off x="1719720" y="177120"/>
            <a:ext cx="1294920" cy="112968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6" name="Google Shape;16;p2"/>
          <p:cNvSpPr/>
          <p:nvPr/>
        </p:nvSpPr>
        <p:spPr>
          <a:xfrm>
            <a:off x="1756440" y="210600"/>
            <a:ext cx="1224720" cy="1065600"/>
          </a:xfrm>
          <a:prstGeom prst="hexagon">
            <a:avLst>
              <a:gd name="adj" fmla="val 25000"/>
              <a:gd name="vf" fmla="val 115470"/>
            </a:avLst>
          </a:prstGeom>
          <a:gradFill rotWithShape="0">
            <a:gsLst>
              <a:gs pos="0">
                <a:srgbClr val="e6d6cd"/>
              </a:gs>
              <a:gs pos="100000">
                <a:srgbClr val="d5c1b5"/>
              </a:gs>
            </a:gsLst>
            <a:lin ang="215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7" name="Google Shape;17;p2"/>
          <p:cNvSpPr/>
          <p:nvPr/>
        </p:nvSpPr>
        <p:spPr>
          <a:xfrm>
            <a:off x="1802520" y="244080"/>
            <a:ext cx="1150560" cy="100152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8" name="Google Shape;18;p2"/>
          <p:cNvSpPr/>
          <p:nvPr/>
        </p:nvSpPr>
        <p:spPr>
          <a:xfrm>
            <a:off x="2912400" y="3104640"/>
            <a:ext cx="884160" cy="768240"/>
          </a:xfrm>
          <a:prstGeom prst="hexagon">
            <a:avLst>
              <a:gd name="adj" fmla="val 25000"/>
              <a:gd name="vf" fmla="val 115470"/>
            </a:avLst>
          </a:pr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9" name="Google Shape;19;p2"/>
          <p:cNvSpPr/>
          <p:nvPr/>
        </p:nvSpPr>
        <p:spPr>
          <a:xfrm>
            <a:off x="3028320" y="3200400"/>
            <a:ext cx="648360" cy="56340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0" name="Google Shape;20;p2"/>
          <p:cNvSpPr/>
          <p:nvPr/>
        </p:nvSpPr>
        <p:spPr>
          <a:xfrm>
            <a:off x="3046680" y="3213360"/>
            <a:ext cx="611640" cy="531720"/>
          </a:xfrm>
          <a:prstGeom prst="hexagon">
            <a:avLst>
              <a:gd name="adj" fmla="val 25000"/>
              <a:gd name="vf" fmla="val 115470"/>
            </a:avLst>
          </a:prstGeom>
          <a:gradFill rotWithShape="0">
            <a:gsLst>
              <a:gs pos="0">
                <a:srgbClr val="e6d6cd"/>
              </a:gs>
              <a:gs pos="100000">
                <a:srgbClr val="d5c1b5"/>
              </a:gs>
            </a:gsLst>
            <a:lin ang="215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1" name="Google Shape;21;p2"/>
          <p:cNvSpPr/>
          <p:nvPr/>
        </p:nvSpPr>
        <p:spPr>
          <a:xfrm>
            <a:off x="3066120" y="3230280"/>
            <a:ext cx="574560" cy="49932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2" name="Google Shape;22;p2"/>
          <p:cNvSpPr/>
          <p:nvPr/>
        </p:nvSpPr>
        <p:spPr>
          <a:xfrm>
            <a:off x="3641760" y="2695680"/>
            <a:ext cx="887400" cy="770040"/>
          </a:xfrm>
          <a:prstGeom prst="hexagon">
            <a:avLst>
              <a:gd name="adj" fmla="val 25000"/>
              <a:gd name="vf" fmla="val 115470"/>
            </a:avLst>
          </a:prstGeom>
          <a:solidFill>
            <a:schemeClr val="accent3"/>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3" name="Google Shape;23;p2"/>
          <p:cNvSpPr/>
          <p:nvPr/>
        </p:nvSpPr>
        <p:spPr>
          <a:xfrm>
            <a:off x="3641760" y="3513600"/>
            <a:ext cx="883800" cy="770040"/>
          </a:xfrm>
          <a:prstGeom prst="hexagon">
            <a:avLst>
              <a:gd name="adj" fmla="val 25000"/>
              <a:gd name="vf" fmla="val 115470"/>
            </a:avLst>
          </a:prstGeom>
          <a:solidFill>
            <a:schemeClr val="accent2"/>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4" name="Google Shape;24;p2"/>
          <p:cNvSpPr/>
          <p:nvPr/>
        </p:nvSpPr>
        <p:spPr>
          <a:xfrm>
            <a:off x="4365720" y="2720160"/>
            <a:ext cx="1767960" cy="1537560"/>
          </a:xfrm>
          <a:prstGeom prst="hexagon">
            <a:avLst>
              <a:gd name="adj" fmla="val 25000"/>
              <a:gd name="vf" fmla="val 115470"/>
            </a:avLst>
          </a:pr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5" name="Google Shape;25;p2"/>
          <p:cNvSpPr/>
          <p:nvPr/>
        </p:nvSpPr>
        <p:spPr>
          <a:xfrm>
            <a:off x="-4320" y="3054240"/>
            <a:ext cx="1767960" cy="1537560"/>
          </a:xfrm>
          <a:prstGeom prst="hexagon">
            <a:avLst>
              <a:gd name="adj" fmla="val 25000"/>
              <a:gd name="vf" fmla="val 115470"/>
            </a:avLst>
          </a:prstGeom>
          <a:solidFill>
            <a:schemeClr val="accent3"/>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6" name="Google Shape;26;p2"/>
          <p:cNvSpPr/>
          <p:nvPr/>
        </p:nvSpPr>
        <p:spPr>
          <a:xfrm>
            <a:off x="4557600" y="1921320"/>
            <a:ext cx="884160" cy="768240"/>
          </a:xfrm>
          <a:prstGeom prst="hexagon">
            <a:avLst>
              <a:gd name="adj" fmla="val 25000"/>
              <a:gd name="vf" fmla="val 115470"/>
            </a:avLst>
          </a:pr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7" name="Google Shape;27;p2"/>
          <p:cNvSpPr/>
          <p:nvPr/>
        </p:nvSpPr>
        <p:spPr>
          <a:xfrm>
            <a:off x="4673520" y="2017080"/>
            <a:ext cx="648360" cy="56340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8" name="Google Shape;28;p2"/>
          <p:cNvSpPr/>
          <p:nvPr/>
        </p:nvSpPr>
        <p:spPr>
          <a:xfrm>
            <a:off x="4691880" y="2030040"/>
            <a:ext cx="611640" cy="531720"/>
          </a:xfrm>
          <a:prstGeom prst="hexagon">
            <a:avLst>
              <a:gd name="adj" fmla="val 25000"/>
              <a:gd name="vf" fmla="val 115470"/>
            </a:avLst>
          </a:prstGeom>
          <a:gradFill rotWithShape="0">
            <a:gsLst>
              <a:gs pos="0">
                <a:srgbClr val="e6d6cd"/>
              </a:gs>
              <a:gs pos="100000">
                <a:srgbClr val="d5c1b5"/>
              </a:gs>
            </a:gsLst>
            <a:lin ang="215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9" name="Google Shape;29;p2"/>
          <p:cNvSpPr/>
          <p:nvPr/>
        </p:nvSpPr>
        <p:spPr>
          <a:xfrm>
            <a:off x="4710960" y="2046960"/>
            <a:ext cx="574560" cy="49932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0" name="Google Shape;30;p2"/>
          <p:cNvSpPr/>
          <p:nvPr/>
        </p:nvSpPr>
        <p:spPr>
          <a:xfrm>
            <a:off x="5798160" y="1941120"/>
            <a:ext cx="1767960" cy="1537560"/>
          </a:xfrm>
          <a:prstGeom prst="hexagon">
            <a:avLst>
              <a:gd name="adj" fmla="val 25000"/>
              <a:gd name="vf" fmla="val 115470"/>
            </a:avLst>
          </a:prstGeom>
          <a:solidFill>
            <a:schemeClr val="accent2"/>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1" name="Google Shape;31;p2"/>
          <p:cNvSpPr/>
          <p:nvPr/>
        </p:nvSpPr>
        <p:spPr>
          <a:xfrm rot="10800000">
            <a:off x="346320" y="1663200"/>
            <a:ext cx="1485000" cy="129348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2" name="Google Shape;32;p2"/>
          <p:cNvSpPr/>
          <p:nvPr/>
        </p:nvSpPr>
        <p:spPr>
          <a:xfrm>
            <a:off x="1153800" y="1714680"/>
            <a:ext cx="674640" cy="1249200"/>
          </a:xfrm>
          <a:custGeom>
            <a:avLst/>
            <a:gdLst>
              <a:gd name="textAreaLeft" fmla="*/ 0 w 674640"/>
              <a:gd name="textAreaRight" fmla="*/ 675000 w 674640"/>
              <a:gd name="textAreaTop" fmla="*/ 0 h 1249200"/>
              <a:gd name="textAreaBottom" fmla="*/ 1249560 h 1249200"/>
            </a:gdLst>
            <a:ahLst/>
            <a:rect l="textAreaLeft" t="textAreaTop" r="textAreaRight" b="textAreaBottom"/>
            <a:pathLst>
              <a:path w="900138" h="1612489">
                <a:moveTo>
                  <a:pt x="511278" y="0"/>
                </a:moveTo>
                <a:lnTo>
                  <a:pt x="900138" y="769621"/>
                </a:lnTo>
                <a:lnTo>
                  <a:pt x="477376" y="1605084"/>
                </a:lnTo>
                <a:lnTo>
                  <a:pt x="304801" y="1612489"/>
                </a:lnTo>
                <a:lnTo>
                  <a:pt x="0" y="1002890"/>
                </a:lnTo>
                <a:lnTo>
                  <a:pt x="511278" y="0"/>
                </a:lnTo>
                <a:close/>
              </a:path>
            </a:pathLst>
          </a:custGeom>
          <a:solidFill>
            <a:schemeClr val="accent2"/>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3" name="Google Shape;33;p2"/>
          <p:cNvSpPr/>
          <p:nvPr/>
        </p:nvSpPr>
        <p:spPr>
          <a:xfrm rot="10800000">
            <a:off x="5100120" y="3713040"/>
            <a:ext cx="1562400" cy="1354320"/>
          </a:xfrm>
          <a:prstGeom prst="hexagon">
            <a:avLst>
              <a:gd name="adj" fmla="val 25000"/>
              <a:gd name="vf" fmla="val 115470"/>
            </a:avLst>
          </a:prstGeom>
          <a:gradFill rotWithShape="0">
            <a:gsLst>
              <a:gs pos="0">
                <a:srgbClr val="e6d6cd"/>
              </a:gs>
              <a:gs pos="100000">
                <a:srgbClr val="d5c1b5"/>
              </a:gs>
            </a:gsLst>
            <a:lin ang="107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4" name="Google Shape;34;p2"/>
          <p:cNvSpPr/>
          <p:nvPr/>
        </p:nvSpPr>
        <p:spPr>
          <a:xfrm rot="10800000">
            <a:off x="5138640" y="3741840"/>
            <a:ext cx="1485000" cy="129348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5" name="Google Shape;35;p2"/>
          <p:cNvSpPr/>
          <p:nvPr/>
        </p:nvSpPr>
        <p:spPr>
          <a:xfrm>
            <a:off x="5207400" y="3746520"/>
            <a:ext cx="801360" cy="497160"/>
          </a:xfrm>
          <a:custGeom>
            <a:avLst/>
            <a:gdLst>
              <a:gd name="textAreaLeft" fmla="*/ 0 w 801360"/>
              <a:gd name="textAreaRight" fmla="*/ 801720 w 801360"/>
              <a:gd name="textAreaTop" fmla="*/ 0 h 497160"/>
              <a:gd name="textAreaBottom" fmla="*/ 497520 h 497160"/>
            </a:gdLst>
            <a:ahLst/>
            <a:rect l="textAreaLeft" t="textAreaTop" r="textAreaRight" b="textAreaBottom"/>
            <a:pathLst>
              <a:path w="1068767" h="716007">
                <a:moveTo>
                  <a:pt x="342409" y="0"/>
                </a:moveTo>
                <a:lnTo>
                  <a:pt x="1068767" y="6336"/>
                </a:lnTo>
                <a:lnTo>
                  <a:pt x="688504" y="715351"/>
                </a:lnTo>
                <a:lnTo>
                  <a:pt x="0" y="716007"/>
                </a:lnTo>
                <a:lnTo>
                  <a:pt x="342409" y="0"/>
                </a:lnTo>
                <a:close/>
              </a:path>
            </a:pathLst>
          </a:cu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6" name="PlaceHolder 1"/>
          <p:cNvSpPr>
            <a:spLocks noGrp="1"/>
          </p:cNvSpPr>
          <p:nvPr>
            <p:ph type="title"/>
          </p:nvPr>
        </p:nvSpPr>
        <p:spPr>
          <a:xfrm>
            <a:off x="3518640" y="1290960"/>
            <a:ext cx="5557320" cy="2052360"/>
          </a:xfrm>
          <a:prstGeom prst="rect">
            <a:avLst/>
          </a:prstGeom>
          <a:noFill/>
          <a:ln w="0">
            <a:noFill/>
          </a:ln>
        </p:spPr>
        <p:txBody>
          <a:bodyPr tIns="91440" bIns="91440" anchor="ctr">
            <a:noAutofit/>
          </a:bodyPr>
          <a:p>
            <a:pPr indent="0">
              <a:buNone/>
            </a:pPr>
            <a:r>
              <a:rPr b="0" lang="ru-RU" sz="5200" spc="-1" strike="noStrike">
                <a:solidFill>
                  <a:srgbClr val="000000"/>
                </a:solidFill>
                <a:latin typeface="Arial"/>
              </a:rPr>
              <a:t>Для правки текста заглавия щёлкните мышью</a:t>
            </a:r>
            <a:endParaRPr b="0" lang="ru-RU" sz="5200" spc="-1" strike="noStrike">
              <a:solidFill>
                <a:srgbClr val="000000"/>
              </a:solidFill>
              <a:latin typeface="Arial"/>
            </a:endParaRPr>
          </a:p>
        </p:txBody>
      </p:sp>
      <p:sp>
        <p:nvSpPr>
          <p:cNvPr id="27" name="PlaceHolder 2"/>
          <p:cNvSpPr>
            <a:spLocks noGrp="1"/>
          </p:cNvSpPr>
          <p:nvPr>
            <p:ph type="sldNum" idx="1"/>
          </p:nvPr>
        </p:nvSpPr>
        <p:spPr>
          <a:xfrm>
            <a:off x="8472600" y="4663080"/>
            <a:ext cx="548280" cy="393120"/>
          </a:xfrm>
          <a:prstGeom prst="rect">
            <a:avLst/>
          </a:prstGeom>
          <a:noFill/>
          <a:ln w="0">
            <a:noFill/>
          </a:ln>
        </p:spPr>
        <p:txBody>
          <a:bodyPr tIns="91440" bIns="91440" anchor="ctr">
            <a:noAutofit/>
          </a:bodyPr>
          <a:lstStyle>
            <a:lvl1pPr indent="0" algn="r">
              <a:lnSpc>
                <a:spcPct val="100000"/>
              </a:lnSpc>
              <a:buNone/>
              <a:tabLst>
                <a:tab algn="l" pos="0"/>
              </a:tabLst>
              <a:defRPr b="0" lang="en-GB" sz="1000" spc="-1" strike="noStrike">
                <a:solidFill>
                  <a:schemeClr val="dk2"/>
                </a:solidFill>
                <a:latin typeface="Arial"/>
                <a:ea typeface="Arial"/>
              </a:defRPr>
            </a:lvl1pPr>
          </a:lstStyle>
          <a:p>
            <a:pPr indent="0" algn="r">
              <a:lnSpc>
                <a:spcPct val="100000"/>
              </a:lnSpc>
              <a:buNone/>
              <a:tabLst>
                <a:tab algn="l" pos="0"/>
              </a:tabLst>
            </a:pPr>
            <a:fld id="{422795E0-F336-4AB6-B06B-35188C0D4068}" type="slidenum">
              <a:rPr b="0" lang="en-GB" sz="1000" spc="-1" strike="noStrike">
                <a:solidFill>
                  <a:schemeClr val="dk2"/>
                </a:solidFill>
                <a:latin typeface="Arial"/>
                <a:ea typeface="Arial"/>
              </a:rPr>
              <a:t>&lt;номер&gt;</a:t>
            </a:fld>
            <a:endParaRPr b="0" lang="ru-RU" sz="1000" spc="-1" strike="noStrike">
              <a:solidFill>
                <a:srgbClr val="000000"/>
              </a:solidFill>
              <a:latin typeface="Times New Roman"/>
            </a:endParaRPr>
          </a:p>
        </p:txBody>
      </p:sp>
      <p:sp>
        <p:nvSpPr>
          <p:cNvPr id="28"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400" spc="-1" strike="noStrike">
                <a:solidFill>
                  <a:srgbClr val="000000"/>
                </a:solidFill>
                <a:latin typeface="Arial"/>
              </a:rPr>
              <a:t>Для правки структуры щёлкните мышью</a:t>
            </a:r>
            <a:endParaRPr b="0" lang="ru-R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400" spc="-1" strike="noStrike">
                <a:solidFill>
                  <a:srgbClr val="000000"/>
                </a:solidFill>
                <a:latin typeface="Arial"/>
              </a:rPr>
              <a:t>Второй уровень структуры</a:t>
            </a:r>
            <a:endParaRPr b="0" lang="ru-R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400" spc="-1" strike="noStrike">
                <a:solidFill>
                  <a:srgbClr val="000000"/>
                </a:solidFill>
                <a:latin typeface="Arial"/>
              </a:rPr>
              <a:t>Третий уровень структуры</a:t>
            </a:r>
            <a:endParaRPr b="0" lang="ru-R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400" spc="-1" strike="noStrike">
                <a:solidFill>
                  <a:srgbClr val="000000"/>
                </a:solidFill>
                <a:latin typeface="Arial"/>
              </a:rPr>
              <a:t>Четвёртый уровень структуры</a:t>
            </a:r>
            <a:endParaRPr b="0" lang="ru-R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5" name="Google Shape;9;p1" hidden="1"/>
          <p:cNvSpPr/>
          <p:nvPr/>
        </p:nvSpPr>
        <p:spPr>
          <a:xfrm rot="5400000">
            <a:off x="-707760" y="4797360"/>
            <a:ext cx="1579320" cy="37332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0" lang="en-GB" sz="1000" spc="-1" strike="noStrike">
                <a:solidFill>
                  <a:schemeClr val="accent2"/>
                </a:solidFill>
                <a:latin typeface="Barlow Condensed"/>
                <a:ea typeface="Barlow Condensed"/>
              </a:rPr>
              <a:t>SLIDESMANIA.COM</a:t>
            </a:r>
            <a:endParaRPr b="0" lang="ru-RU" sz="1000" spc="-1" strike="noStrike">
              <a:solidFill>
                <a:srgbClr val="000000"/>
              </a:solidFill>
              <a:latin typeface="Arial"/>
            </a:endParaRPr>
          </a:p>
        </p:txBody>
      </p:sp>
      <p:sp>
        <p:nvSpPr>
          <p:cNvPr id="66" name="Google Shape;39;p3"/>
          <p:cNvSpPr/>
          <p:nvPr/>
        </p:nvSpPr>
        <p:spPr>
          <a:xfrm rot="16200000">
            <a:off x="7310880" y="3528000"/>
            <a:ext cx="1106280" cy="966960"/>
          </a:xfrm>
          <a:prstGeom prst="hexagon">
            <a:avLst>
              <a:gd name="adj" fmla="val 25000"/>
              <a:gd name="vf" fmla="val 115470"/>
            </a:avLst>
          </a:prstGeom>
          <a:solidFill>
            <a:schemeClr val="accent2"/>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67" name="Google Shape;40;p3"/>
          <p:cNvSpPr/>
          <p:nvPr/>
        </p:nvSpPr>
        <p:spPr>
          <a:xfrm rot="16200000">
            <a:off x="6920640" y="2854080"/>
            <a:ext cx="884520" cy="771120"/>
          </a:xfrm>
          <a:prstGeom prst="hexagon">
            <a:avLst>
              <a:gd name="adj" fmla="val 25000"/>
              <a:gd name="vf" fmla="val 115470"/>
            </a:avLst>
          </a:prstGeom>
          <a:solidFill>
            <a:schemeClr val="accent3"/>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68" name="Google Shape;41;p3"/>
          <p:cNvSpPr/>
          <p:nvPr/>
        </p:nvSpPr>
        <p:spPr>
          <a:xfrm rot="5400000">
            <a:off x="7371720" y="4254480"/>
            <a:ext cx="779400" cy="680760"/>
          </a:xfrm>
          <a:prstGeom prst="hexagon">
            <a:avLst>
              <a:gd name="adj" fmla="val 25000"/>
              <a:gd name="vf" fmla="val 115470"/>
            </a:avLst>
          </a:prstGeom>
          <a:gradFill rotWithShape="0">
            <a:gsLst>
              <a:gs pos="0">
                <a:srgbClr val="e6d6cd"/>
              </a:gs>
              <a:gs pos="100000">
                <a:srgbClr val="d5c1b5"/>
              </a:gs>
            </a:gsLst>
            <a:lin ang="53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69" name="Google Shape;42;p3"/>
          <p:cNvSpPr/>
          <p:nvPr/>
        </p:nvSpPr>
        <p:spPr>
          <a:xfrm rot="16200000">
            <a:off x="6527520" y="3569400"/>
            <a:ext cx="884520" cy="771120"/>
          </a:xfrm>
          <a:prstGeom prst="hexagon">
            <a:avLst>
              <a:gd name="adj" fmla="val 25000"/>
              <a:gd name="vf" fmla="val 115470"/>
            </a:avLst>
          </a:pr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70" name="Google Shape;43;p3"/>
          <p:cNvSpPr/>
          <p:nvPr/>
        </p:nvSpPr>
        <p:spPr>
          <a:xfrm rot="16200000">
            <a:off x="6647400" y="3675240"/>
            <a:ext cx="647280" cy="56592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71" name="Google Shape;44;p3"/>
          <p:cNvSpPr/>
          <p:nvPr/>
        </p:nvSpPr>
        <p:spPr>
          <a:xfrm rot="16200000">
            <a:off x="6667200" y="3689640"/>
            <a:ext cx="611640" cy="536040"/>
          </a:xfrm>
          <a:prstGeom prst="hexagon">
            <a:avLst>
              <a:gd name="adj" fmla="val 25000"/>
              <a:gd name="vf" fmla="val 115470"/>
            </a:avLst>
          </a:prstGeom>
          <a:gradFill rotWithShape="0">
            <a:gsLst>
              <a:gs pos="0">
                <a:srgbClr val="e6d6cd"/>
              </a:gs>
              <a:gs pos="100000">
                <a:srgbClr val="d5c1b5"/>
              </a:gs>
            </a:gsLst>
            <a:lin ang="161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72" name="Google Shape;45;p3"/>
          <p:cNvSpPr/>
          <p:nvPr/>
        </p:nvSpPr>
        <p:spPr>
          <a:xfrm rot="16200000">
            <a:off x="6685560" y="3701160"/>
            <a:ext cx="575640" cy="50292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grpSp>
        <p:nvGrpSpPr>
          <p:cNvPr id="73" name="Google Shape;46;p3"/>
          <p:cNvGrpSpPr/>
          <p:nvPr/>
        </p:nvGrpSpPr>
        <p:grpSpPr>
          <a:xfrm>
            <a:off x="8158320" y="3238920"/>
            <a:ext cx="385200" cy="443160"/>
            <a:chOff x="8158320" y="3238920"/>
            <a:chExt cx="385200" cy="443160"/>
          </a:xfrm>
        </p:grpSpPr>
        <p:sp>
          <p:nvSpPr>
            <p:cNvPr id="74" name="Google Shape;47;p3"/>
            <p:cNvSpPr/>
            <p:nvPr/>
          </p:nvSpPr>
          <p:spPr>
            <a:xfrm rot="16200000">
              <a:off x="8129160" y="3267720"/>
              <a:ext cx="443160" cy="385200"/>
            </a:xfrm>
            <a:prstGeom prst="hexagon">
              <a:avLst>
                <a:gd name="adj" fmla="val 25000"/>
                <a:gd name="vf" fmla="val 115470"/>
              </a:avLst>
            </a:pr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75" name="Google Shape;48;p3"/>
            <p:cNvSpPr/>
            <p:nvPr/>
          </p:nvSpPr>
          <p:spPr>
            <a:xfrm rot="16200000">
              <a:off x="8184600" y="3319920"/>
              <a:ext cx="325080" cy="28224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76" name="Google Shape;49;p3"/>
            <p:cNvSpPr/>
            <p:nvPr/>
          </p:nvSpPr>
          <p:spPr>
            <a:xfrm rot="16200000">
              <a:off x="8192520" y="3328200"/>
              <a:ext cx="306360" cy="266400"/>
            </a:xfrm>
            <a:prstGeom prst="hexagon">
              <a:avLst>
                <a:gd name="adj" fmla="val 25000"/>
                <a:gd name="vf" fmla="val 115470"/>
              </a:avLst>
            </a:prstGeom>
            <a:gradFill rotWithShape="0">
              <a:gsLst>
                <a:gs pos="0">
                  <a:srgbClr val="e6d6cd"/>
                </a:gs>
                <a:gs pos="100000">
                  <a:srgbClr val="d5c1b5"/>
                </a:gs>
              </a:gsLst>
              <a:lin ang="215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77" name="Google Shape;50;p3"/>
            <p:cNvSpPr/>
            <p:nvPr/>
          </p:nvSpPr>
          <p:spPr>
            <a:xfrm rot="16200000">
              <a:off x="8202240" y="3335760"/>
              <a:ext cx="288000" cy="25020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grpSp>
      <p:sp>
        <p:nvSpPr>
          <p:cNvPr id="78" name="Google Shape;51;p3"/>
          <p:cNvSpPr/>
          <p:nvPr/>
        </p:nvSpPr>
        <p:spPr>
          <a:xfrm rot="16200000">
            <a:off x="7923960" y="2906640"/>
            <a:ext cx="443520" cy="385200"/>
          </a:xfrm>
          <a:prstGeom prst="hexagon">
            <a:avLst>
              <a:gd name="adj" fmla="val 25000"/>
              <a:gd name="vf" fmla="val 115470"/>
            </a:avLst>
          </a:prstGeom>
          <a:solidFill>
            <a:schemeClr val="accent3"/>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79" name="Google Shape;52;p3"/>
          <p:cNvSpPr/>
          <p:nvPr/>
        </p:nvSpPr>
        <p:spPr>
          <a:xfrm rot="16200000">
            <a:off x="8335800" y="2908080"/>
            <a:ext cx="440640" cy="385200"/>
          </a:xfrm>
          <a:prstGeom prst="hexagon">
            <a:avLst>
              <a:gd name="adj" fmla="val 25000"/>
              <a:gd name="vf" fmla="val 115470"/>
            </a:avLst>
          </a:prstGeom>
          <a:solidFill>
            <a:schemeClr val="accent2"/>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80" name="Google Shape;53;p3"/>
          <p:cNvSpPr/>
          <p:nvPr/>
        </p:nvSpPr>
        <p:spPr>
          <a:xfrm rot="16200000">
            <a:off x="7908480" y="2130840"/>
            <a:ext cx="884520" cy="771120"/>
          </a:xfrm>
          <a:prstGeom prst="hexagon">
            <a:avLst>
              <a:gd name="adj" fmla="val 25000"/>
              <a:gd name="vf" fmla="val 115470"/>
            </a:avLst>
          </a:pr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81" name="Google Shape;54;p3"/>
          <p:cNvSpPr/>
          <p:nvPr/>
        </p:nvSpPr>
        <p:spPr>
          <a:xfrm rot="16200000">
            <a:off x="8076240" y="4315320"/>
            <a:ext cx="884520" cy="771120"/>
          </a:xfrm>
          <a:prstGeom prst="hexagon">
            <a:avLst>
              <a:gd name="adj" fmla="val 25000"/>
              <a:gd name="vf" fmla="val 115470"/>
            </a:avLst>
          </a:prstGeom>
          <a:solidFill>
            <a:schemeClr val="accent3"/>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grpSp>
        <p:nvGrpSpPr>
          <p:cNvPr id="82" name="Google Shape;55;p3"/>
          <p:cNvGrpSpPr/>
          <p:nvPr/>
        </p:nvGrpSpPr>
        <p:grpSpPr>
          <a:xfrm>
            <a:off x="7563960" y="2416320"/>
            <a:ext cx="385200" cy="443160"/>
            <a:chOff x="7563960" y="2416320"/>
            <a:chExt cx="385200" cy="443160"/>
          </a:xfrm>
        </p:grpSpPr>
        <p:sp>
          <p:nvSpPr>
            <p:cNvPr id="83" name="Google Shape;56;p3"/>
            <p:cNvSpPr/>
            <p:nvPr/>
          </p:nvSpPr>
          <p:spPr>
            <a:xfrm rot="16200000">
              <a:off x="7534800" y="2445120"/>
              <a:ext cx="443160" cy="385200"/>
            </a:xfrm>
            <a:prstGeom prst="hexagon">
              <a:avLst>
                <a:gd name="adj" fmla="val 25000"/>
                <a:gd name="vf" fmla="val 115470"/>
              </a:avLst>
            </a:pr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84" name="Google Shape;57;p3"/>
            <p:cNvSpPr/>
            <p:nvPr/>
          </p:nvSpPr>
          <p:spPr>
            <a:xfrm rot="16200000">
              <a:off x="7590600" y="2497680"/>
              <a:ext cx="325080" cy="28224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85" name="Google Shape;58;p3"/>
            <p:cNvSpPr/>
            <p:nvPr/>
          </p:nvSpPr>
          <p:spPr>
            <a:xfrm rot="16200000">
              <a:off x="7598520" y="2505960"/>
              <a:ext cx="306360" cy="266400"/>
            </a:xfrm>
            <a:prstGeom prst="hexagon">
              <a:avLst>
                <a:gd name="adj" fmla="val 25000"/>
                <a:gd name="vf" fmla="val 115470"/>
              </a:avLst>
            </a:prstGeom>
            <a:gradFill rotWithShape="0">
              <a:gsLst>
                <a:gs pos="0">
                  <a:srgbClr val="e6d6cd"/>
                </a:gs>
                <a:gs pos="100000">
                  <a:srgbClr val="d5c1b5"/>
                </a:gs>
              </a:gsLst>
              <a:lin ang="215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86" name="Google Shape;59;p3"/>
            <p:cNvSpPr/>
            <p:nvPr/>
          </p:nvSpPr>
          <p:spPr>
            <a:xfrm rot="16200000">
              <a:off x="7607880" y="2513520"/>
              <a:ext cx="288000" cy="25020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grpSp>
      <p:sp>
        <p:nvSpPr>
          <p:cNvPr id="87" name="Google Shape;60;p3"/>
          <p:cNvSpPr/>
          <p:nvPr/>
        </p:nvSpPr>
        <p:spPr>
          <a:xfrm rot="16200000">
            <a:off x="7517160" y="1415160"/>
            <a:ext cx="884520" cy="771120"/>
          </a:xfrm>
          <a:prstGeom prst="hexagon">
            <a:avLst>
              <a:gd name="adj" fmla="val 25000"/>
              <a:gd name="vf" fmla="val 115470"/>
            </a:avLst>
          </a:prstGeom>
          <a:solidFill>
            <a:schemeClr val="accent2"/>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88" name="Google Shape;61;p3"/>
          <p:cNvSpPr/>
          <p:nvPr/>
        </p:nvSpPr>
        <p:spPr>
          <a:xfrm rot="5400000">
            <a:off x="7387200" y="4272480"/>
            <a:ext cx="743400" cy="65052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89" name="Google Shape;62;p3"/>
          <p:cNvSpPr/>
          <p:nvPr/>
        </p:nvSpPr>
        <p:spPr>
          <a:xfrm rot="16200000">
            <a:off x="7615800" y="4071600"/>
            <a:ext cx="337320" cy="648720"/>
          </a:xfrm>
          <a:custGeom>
            <a:avLst/>
            <a:gdLst>
              <a:gd name="textAreaLeft" fmla="*/ 0 w 337320"/>
              <a:gd name="textAreaRight" fmla="*/ 337680 w 337320"/>
              <a:gd name="textAreaTop" fmla="*/ 0 h 648720"/>
              <a:gd name="textAreaBottom" fmla="*/ 649080 h 648720"/>
            </a:gdLst>
            <a:ahLst/>
            <a:rect l="textAreaLeft" t="textAreaTop" r="textAreaRight" b="textAreaBottom"/>
            <a:pathLst>
              <a:path w="900138" h="1612489">
                <a:moveTo>
                  <a:pt x="511278" y="0"/>
                </a:moveTo>
                <a:lnTo>
                  <a:pt x="900138" y="769621"/>
                </a:lnTo>
                <a:lnTo>
                  <a:pt x="477376" y="1605084"/>
                </a:lnTo>
                <a:lnTo>
                  <a:pt x="304801" y="1612489"/>
                </a:lnTo>
                <a:lnTo>
                  <a:pt x="0" y="1002890"/>
                </a:lnTo>
                <a:lnTo>
                  <a:pt x="511278" y="0"/>
                </a:lnTo>
                <a:close/>
              </a:path>
            </a:pathLst>
          </a:custGeom>
          <a:solidFill>
            <a:schemeClr val="accent2"/>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90" name="Google Shape;63;p3"/>
          <p:cNvSpPr/>
          <p:nvPr/>
        </p:nvSpPr>
        <p:spPr>
          <a:xfrm rot="5400000">
            <a:off x="8413920" y="1860120"/>
            <a:ext cx="779400" cy="680760"/>
          </a:xfrm>
          <a:prstGeom prst="hexagon">
            <a:avLst>
              <a:gd name="adj" fmla="val 25000"/>
              <a:gd name="vf" fmla="val 115470"/>
            </a:avLst>
          </a:prstGeom>
          <a:gradFill rotWithShape="0">
            <a:gsLst>
              <a:gs pos="0">
                <a:srgbClr val="e6d6cd"/>
              </a:gs>
              <a:gs pos="100000">
                <a:srgbClr val="d5c1b5"/>
              </a:gs>
            </a:gsLst>
            <a:lin ang="53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91" name="Google Shape;64;p3"/>
          <p:cNvSpPr/>
          <p:nvPr/>
        </p:nvSpPr>
        <p:spPr>
          <a:xfrm rot="5400000">
            <a:off x="8431200" y="1876680"/>
            <a:ext cx="743400" cy="65052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92" name="Google Shape;65;p3"/>
          <p:cNvSpPr/>
          <p:nvPr/>
        </p:nvSpPr>
        <p:spPr>
          <a:xfrm rot="16200000">
            <a:off x="8406360" y="2212200"/>
            <a:ext cx="400320" cy="252000"/>
          </a:xfrm>
          <a:custGeom>
            <a:avLst/>
            <a:gdLst>
              <a:gd name="textAreaLeft" fmla="*/ 0 w 400320"/>
              <a:gd name="textAreaRight" fmla="*/ 400680 w 400320"/>
              <a:gd name="textAreaTop" fmla="*/ 0 h 252000"/>
              <a:gd name="textAreaBottom" fmla="*/ 252360 h 252000"/>
            </a:gdLst>
            <a:ahLst/>
            <a:rect l="textAreaLeft" t="textAreaTop" r="textAreaRight" b="textAreaBottom"/>
            <a:pathLst>
              <a:path w="1068767" h="716007">
                <a:moveTo>
                  <a:pt x="342409" y="0"/>
                </a:moveTo>
                <a:lnTo>
                  <a:pt x="1068767" y="6336"/>
                </a:lnTo>
                <a:lnTo>
                  <a:pt x="688504" y="715351"/>
                </a:lnTo>
                <a:lnTo>
                  <a:pt x="0" y="716007"/>
                </a:lnTo>
                <a:lnTo>
                  <a:pt x="342409" y="0"/>
                </a:lnTo>
                <a:close/>
              </a:path>
            </a:pathLst>
          </a:cu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93" name="PlaceHolder 1"/>
          <p:cNvSpPr>
            <a:spLocks noGrp="1"/>
          </p:cNvSpPr>
          <p:nvPr>
            <p:ph type="sldNum" idx="2"/>
          </p:nvPr>
        </p:nvSpPr>
        <p:spPr>
          <a:xfrm>
            <a:off x="8472600" y="4663080"/>
            <a:ext cx="548280" cy="393120"/>
          </a:xfrm>
          <a:prstGeom prst="rect">
            <a:avLst/>
          </a:prstGeom>
          <a:noFill/>
          <a:ln w="0">
            <a:noFill/>
          </a:ln>
        </p:spPr>
        <p:txBody>
          <a:bodyPr tIns="91440" bIns="91440" anchor="ctr">
            <a:noAutofit/>
          </a:bodyPr>
          <a:lstStyle>
            <a:lvl1pPr indent="0" algn="r">
              <a:lnSpc>
                <a:spcPct val="100000"/>
              </a:lnSpc>
              <a:buNone/>
              <a:tabLst>
                <a:tab algn="l" pos="0"/>
              </a:tabLst>
              <a:defRPr b="0" lang="en-GB" sz="1000" spc="-1" strike="noStrike">
                <a:solidFill>
                  <a:schemeClr val="dk2"/>
                </a:solidFill>
                <a:latin typeface="Arial"/>
                <a:ea typeface="Arial"/>
              </a:defRPr>
            </a:lvl1pPr>
          </a:lstStyle>
          <a:p>
            <a:pPr indent="0" algn="r">
              <a:lnSpc>
                <a:spcPct val="100000"/>
              </a:lnSpc>
              <a:buNone/>
              <a:tabLst>
                <a:tab algn="l" pos="0"/>
              </a:tabLst>
            </a:pPr>
            <a:fld id="{71B92EEA-045A-4CB3-9D9E-FBBCD184505A}" type="slidenum">
              <a:rPr b="0" lang="en-GB" sz="1000" spc="-1" strike="noStrike">
                <a:solidFill>
                  <a:schemeClr val="dk2"/>
                </a:solidFill>
                <a:latin typeface="Arial"/>
                <a:ea typeface="Arial"/>
              </a:rPr>
              <a:t>&lt;номер&gt;</a:t>
            </a:fld>
            <a:endParaRPr b="0" lang="ru-RU" sz="1000" spc="-1" strike="noStrike">
              <a:solidFill>
                <a:srgbClr val="000000"/>
              </a:solidFill>
              <a:latin typeface="Times New Roman"/>
            </a:endParaRPr>
          </a:p>
        </p:txBody>
      </p:sp>
      <p:sp>
        <p:nvSpPr>
          <p:cNvPr id="94" name="Google Shape;67;p3"/>
          <p:cNvSpPr/>
          <p:nvPr/>
        </p:nvSpPr>
        <p:spPr>
          <a:xfrm rot="5400000">
            <a:off x="726480" y="648360"/>
            <a:ext cx="1106280" cy="966960"/>
          </a:xfrm>
          <a:prstGeom prst="hexagon">
            <a:avLst>
              <a:gd name="adj" fmla="val 25000"/>
              <a:gd name="vf" fmla="val 115470"/>
            </a:avLst>
          </a:prstGeom>
          <a:solidFill>
            <a:schemeClr val="accent2"/>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95" name="Google Shape;68;p3"/>
          <p:cNvSpPr/>
          <p:nvPr/>
        </p:nvSpPr>
        <p:spPr>
          <a:xfrm rot="5400000">
            <a:off x="1338840" y="1518120"/>
            <a:ext cx="884520" cy="771120"/>
          </a:xfrm>
          <a:prstGeom prst="hexagon">
            <a:avLst>
              <a:gd name="adj" fmla="val 25000"/>
              <a:gd name="vf" fmla="val 115470"/>
            </a:avLst>
          </a:prstGeom>
          <a:solidFill>
            <a:schemeClr val="accent3"/>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96" name="Google Shape;69;p3"/>
          <p:cNvSpPr/>
          <p:nvPr/>
        </p:nvSpPr>
        <p:spPr>
          <a:xfrm rot="16200000">
            <a:off x="992880" y="208080"/>
            <a:ext cx="779400" cy="680760"/>
          </a:xfrm>
          <a:prstGeom prst="hexagon">
            <a:avLst>
              <a:gd name="adj" fmla="val 25000"/>
              <a:gd name="vf" fmla="val 115470"/>
            </a:avLst>
          </a:prstGeom>
          <a:gradFill rotWithShape="0">
            <a:gsLst>
              <a:gs pos="0">
                <a:srgbClr val="e6d6cd"/>
              </a:gs>
              <a:gs pos="100000">
                <a:srgbClr val="d5c1b5"/>
              </a:gs>
            </a:gsLst>
            <a:lin ang="161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97" name="Google Shape;70;p3"/>
          <p:cNvSpPr/>
          <p:nvPr/>
        </p:nvSpPr>
        <p:spPr>
          <a:xfrm rot="5400000">
            <a:off x="1731600" y="802440"/>
            <a:ext cx="884520" cy="771120"/>
          </a:xfrm>
          <a:prstGeom prst="hexagon">
            <a:avLst>
              <a:gd name="adj" fmla="val 25000"/>
              <a:gd name="vf" fmla="val 115470"/>
            </a:avLst>
          </a:pr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98" name="Google Shape;71;p3"/>
          <p:cNvSpPr/>
          <p:nvPr/>
        </p:nvSpPr>
        <p:spPr>
          <a:xfrm rot="5400000">
            <a:off x="1849320" y="902520"/>
            <a:ext cx="647280" cy="56592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99" name="Google Shape;72;p3"/>
          <p:cNvSpPr/>
          <p:nvPr/>
        </p:nvSpPr>
        <p:spPr>
          <a:xfrm rot="5400000">
            <a:off x="1865160" y="918000"/>
            <a:ext cx="611640" cy="536040"/>
          </a:xfrm>
          <a:prstGeom prst="hexagon">
            <a:avLst>
              <a:gd name="adj" fmla="val 25000"/>
              <a:gd name="vf" fmla="val 115470"/>
            </a:avLst>
          </a:prstGeom>
          <a:gradFill rotWithShape="0">
            <a:gsLst>
              <a:gs pos="0">
                <a:srgbClr val="e6d6cd"/>
              </a:gs>
              <a:gs pos="100000">
                <a:srgbClr val="d5c1b5"/>
              </a:gs>
            </a:gsLst>
            <a:lin ang="53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00" name="Google Shape;73;p3"/>
          <p:cNvSpPr/>
          <p:nvPr/>
        </p:nvSpPr>
        <p:spPr>
          <a:xfrm rot="5400000">
            <a:off x="1882800" y="939600"/>
            <a:ext cx="575640" cy="50292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grpSp>
        <p:nvGrpSpPr>
          <p:cNvPr id="101" name="Google Shape;74;p3"/>
          <p:cNvGrpSpPr/>
          <p:nvPr/>
        </p:nvGrpSpPr>
        <p:grpSpPr>
          <a:xfrm>
            <a:off x="600840" y="1461600"/>
            <a:ext cx="385200" cy="443160"/>
            <a:chOff x="600840" y="1461600"/>
            <a:chExt cx="385200" cy="443160"/>
          </a:xfrm>
        </p:grpSpPr>
        <p:sp>
          <p:nvSpPr>
            <p:cNvPr id="102" name="Google Shape;75;p3"/>
            <p:cNvSpPr/>
            <p:nvPr/>
          </p:nvSpPr>
          <p:spPr>
            <a:xfrm rot="5400000">
              <a:off x="571680" y="1490400"/>
              <a:ext cx="443160" cy="385200"/>
            </a:xfrm>
            <a:prstGeom prst="hexagon">
              <a:avLst>
                <a:gd name="adj" fmla="val 25000"/>
                <a:gd name="vf" fmla="val 115470"/>
              </a:avLst>
            </a:pr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03" name="Google Shape;76;p3"/>
            <p:cNvSpPr/>
            <p:nvPr/>
          </p:nvSpPr>
          <p:spPr>
            <a:xfrm rot="5400000">
              <a:off x="633960" y="1540800"/>
              <a:ext cx="325080" cy="28224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04" name="Google Shape;77;p3"/>
            <p:cNvSpPr/>
            <p:nvPr/>
          </p:nvSpPr>
          <p:spPr>
            <a:xfrm rot="5400000">
              <a:off x="644760" y="1549080"/>
              <a:ext cx="306720" cy="266400"/>
            </a:xfrm>
            <a:prstGeom prst="hexagon">
              <a:avLst>
                <a:gd name="adj" fmla="val 25000"/>
                <a:gd name="vf" fmla="val 115470"/>
              </a:avLst>
            </a:prstGeom>
            <a:gradFill rotWithShape="0">
              <a:gsLst>
                <a:gs pos="0">
                  <a:srgbClr val="e6d6cd"/>
                </a:gs>
                <a:gs pos="100000">
                  <a:srgbClr val="d5c1b5"/>
                </a:gs>
              </a:gsLst>
              <a:lin ang="215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05" name="Google Shape;78;p3"/>
            <p:cNvSpPr/>
            <p:nvPr/>
          </p:nvSpPr>
          <p:spPr>
            <a:xfrm rot="5400000">
              <a:off x="653400" y="1557360"/>
              <a:ext cx="288000" cy="25020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grpSp>
      <p:sp>
        <p:nvSpPr>
          <p:cNvPr id="106" name="Google Shape;79;p3"/>
          <p:cNvSpPr/>
          <p:nvPr/>
        </p:nvSpPr>
        <p:spPr>
          <a:xfrm rot="5400000">
            <a:off x="776520" y="1851840"/>
            <a:ext cx="443520" cy="385200"/>
          </a:xfrm>
          <a:prstGeom prst="hexagon">
            <a:avLst>
              <a:gd name="adj" fmla="val 25000"/>
              <a:gd name="vf" fmla="val 115470"/>
            </a:avLst>
          </a:prstGeom>
          <a:solidFill>
            <a:schemeClr val="accent3"/>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07" name="Google Shape;80;p3"/>
          <p:cNvSpPr/>
          <p:nvPr/>
        </p:nvSpPr>
        <p:spPr>
          <a:xfrm rot="5400000">
            <a:off x="367560" y="1850400"/>
            <a:ext cx="440640" cy="385200"/>
          </a:xfrm>
          <a:prstGeom prst="hexagon">
            <a:avLst>
              <a:gd name="adj" fmla="val 25000"/>
              <a:gd name="vf" fmla="val 115470"/>
            </a:avLst>
          </a:prstGeom>
          <a:solidFill>
            <a:schemeClr val="accent2"/>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08" name="Google Shape;81;p3"/>
          <p:cNvSpPr/>
          <p:nvPr/>
        </p:nvSpPr>
        <p:spPr>
          <a:xfrm rot="5400000">
            <a:off x="350640" y="2241000"/>
            <a:ext cx="884520" cy="771120"/>
          </a:xfrm>
          <a:prstGeom prst="hexagon">
            <a:avLst>
              <a:gd name="adj" fmla="val 25000"/>
              <a:gd name="vf" fmla="val 115470"/>
            </a:avLst>
          </a:pr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09" name="Google Shape;82;p3"/>
          <p:cNvSpPr/>
          <p:nvPr/>
        </p:nvSpPr>
        <p:spPr>
          <a:xfrm rot="5400000">
            <a:off x="182880" y="56520"/>
            <a:ext cx="884520" cy="771120"/>
          </a:xfrm>
          <a:prstGeom prst="hexagon">
            <a:avLst>
              <a:gd name="adj" fmla="val 25000"/>
              <a:gd name="vf" fmla="val 115470"/>
            </a:avLst>
          </a:prstGeom>
          <a:solidFill>
            <a:schemeClr val="accent3"/>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grpSp>
        <p:nvGrpSpPr>
          <p:cNvPr id="110" name="Google Shape;83;p3"/>
          <p:cNvGrpSpPr/>
          <p:nvPr/>
        </p:nvGrpSpPr>
        <p:grpSpPr>
          <a:xfrm>
            <a:off x="1194840" y="2283840"/>
            <a:ext cx="385200" cy="443160"/>
            <a:chOff x="1194840" y="2283840"/>
            <a:chExt cx="385200" cy="443160"/>
          </a:xfrm>
        </p:grpSpPr>
        <p:sp>
          <p:nvSpPr>
            <p:cNvPr id="111" name="Google Shape;84;p3"/>
            <p:cNvSpPr/>
            <p:nvPr/>
          </p:nvSpPr>
          <p:spPr>
            <a:xfrm rot="5400000">
              <a:off x="1165680" y="2312640"/>
              <a:ext cx="443160" cy="385200"/>
            </a:xfrm>
            <a:prstGeom prst="hexagon">
              <a:avLst>
                <a:gd name="adj" fmla="val 25000"/>
                <a:gd name="vf" fmla="val 115470"/>
              </a:avLst>
            </a:pr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12" name="Google Shape;85;p3"/>
            <p:cNvSpPr/>
            <p:nvPr/>
          </p:nvSpPr>
          <p:spPr>
            <a:xfrm rot="5400000">
              <a:off x="1227960" y="2363040"/>
              <a:ext cx="325080" cy="28224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13" name="Google Shape;86;p3"/>
            <p:cNvSpPr/>
            <p:nvPr/>
          </p:nvSpPr>
          <p:spPr>
            <a:xfrm rot="5400000">
              <a:off x="1238760" y="2370960"/>
              <a:ext cx="306360" cy="266400"/>
            </a:xfrm>
            <a:prstGeom prst="hexagon">
              <a:avLst>
                <a:gd name="adj" fmla="val 25000"/>
                <a:gd name="vf" fmla="val 115470"/>
              </a:avLst>
            </a:prstGeom>
            <a:gradFill rotWithShape="0">
              <a:gsLst>
                <a:gs pos="0">
                  <a:srgbClr val="e6d6cd"/>
                </a:gs>
                <a:gs pos="100000">
                  <a:srgbClr val="d5c1b5"/>
                </a:gs>
              </a:gsLst>
              <a:lin ang="215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14" name="Google Shape;87;p3"/>
            <p:cNvSpPr/>
            <p:nvPr/>
          </p:nvSpPr>
          <p:spPr>
            <a:xfrm rot="5400000">
              <a:off x="1247760" y="2379600"/>
              <a:ext cx="288000" cy="25020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grpSp>
      <p:sp>
        <p:nvSpPr>
          <p:cNvPr id="115" name="Google Shape;88;p3"/>
          <p:cNvSpPr/>
          <p:nvPr/>
        </p:nvSpPr>
        <p:spPr>
          <a:xfrm rot="5400000">
            <a:off x="741960" y="2957040"/>
            <a:ext cx="884520" cy="771120"/>
          </a:xfrm>
          <a:prstGeom prst="hexagon">
            <a:avLst>
              <a:gd name="adj" fmla="val 25000"/>
              <a:gd name="vf" fmla="val 115470"/>
            </a:avLst>
          </a:prstGeom>
          <a:solidFill>
            <a:schemeClr val="accent2"/>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16" name="Google Shape;89;p3"/>
          <p:cNvSpPr/>
          <p:nvPr/>
        </p:nvSpPr>
        <p:spPr>
          <a:xfrm rot="16200000">
            <a:off x="1013400" y="220680"/>
            <a:ext cx="743400" cy="65052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17" name="Google Shape;90;p3"/>
          <p:cNvSpPr/>
          <p:nvPr/>
        </p:nvSpPr>
        <p:spPr>
          <a:xfrm rot="5400000">
            <a:off x="1190520" y="423000"/>
            <a:ext cx="337320" cy="648720"/>
          </a:xfrm>
          <a:custGeom>
            <a:avLst/>
            <a:gdLst>
              <a:gd name="textAreaLeft" fmla="*/ 0 w 337320"/>
              <a:gd name="textAreaRight" fmla="*/ 337680 w 337320"/>
              <a:gd name="textAreaTop" fmla="*/ 0 h 648720"/>
              <a:gd name="textAreaBottom" fmla="*/ 649080 h 648720"/>
            </a:gdLst>
            <a:ahLst/>
            <a:rect l="textAreaLeft" t="textAreaTop" r="textAreaRight" b="textAreaBottom"/>
            <a:pathLst>
              <a:path w="900138" h="1612489">
                <a:moveTo>
                  <a:pt x="511278" y="0"/>
                </a:moveTo>
                <a:lnTo>
                  <a:pt x="900138" y="769621"/>
                </a:lnTo>
                <a:lnTo>
                  <a:pt x="477376" y="1605084"/>
                </a:lnTo>
                <a:lnTo>
                  <a:pt x="304801" y="1612489"/>
                </a:lnTo>
                <a:lnTo>
                  <a:pt x="0" y="1002890"/>
                </a:lnTo>
                <a:lnTo>
                  <a:pt x="511278" y="0"/>
                </a:lnTo>
                <a:close/>
              </a:path>
            </a:pathLst>
          </a:custGeom>
          <a:solidFill>
            <a:schemeClr val="accent2"/>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18" name="Google Shape;91;p3"/>
          <p:cNvSpPr/>
          <p:nvPr/>
        </p:nvSpPr>
        <p:spPr>
          <a:xfrm rot="16200000">
            <a:off x="-48960" y="2602440"/>
            <a:ext cx="779400" cy="680760"/>
          </a:xfrm>
          <a:prstGeom prst="hexagon">
            <a:avLst>
              <a:gd name="adj" fmla="val 25000"/>
              <a:gd name="vf" fmla="val 115470"/>
            </a:avLst>
          </a:prstGeom>
          <a:gradFill rotWithShape="0">
            <a:gsLst>
              <a:gs pos="0">
                <a:srgbClr val="e6d6cd"/>
              </a:gs>
              <a:gs pos="100000">
                <a:srgbClr val="d5c1b5"/>
              </a:gs>
            </a:gsLst>
            <a:lin ang="161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19" name="Google Shape;92;p3"/>
          <p:cNvSpPr/>
          <p:nvPr/>
        </p:nvSpPr>
        <p:spPr>
          <a:xfrm rot="16200000">
            <a:off x="-29880" y="2616120"/>
            <a:ext cx="743400" cy="65052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20" name="Google Shape;93;p3"/>
          <p:cNvSpPr/>
          <p:nvPr/>
        </p:nvSpPr>
        <p:spPr>
          <a:xfrm rot="5400000">
            <a:off x="336960" y="2679480"/>
            <a:ext cx="400320" cy="252000"/>
          </a:xfrm>
          <a:custGeom>
            <a:avLst/>
            <a:gdLst>
              <a:gd name="textAreaLeft" fmla="*/ 0 w 400320"/>
              <a:gd name="textAreaRight" fmla="*/ 400680 w 400320"/>
              <a:gd name="textAreaTop" fmla="*/ 0 h 252000"/>
              <a:gd name="textAreaBottom" fmla="*/ 252360 h 252000"/>
            </a:gdLst>
            <a:ahLst/>
            <a:rect l="textAreaLeft" t="textAreaTop" r="textAreaRight" b="textAreaBottom"/>
            <a:pathLst>
              <a:path w="1068767" h="716007">
                <a:moveTo>
                  <a:pt x="342409" y="0"/>
                </a:moveTo>
                <a:lnTo>
                  <a:pt x="1068767" y="6336"/>
                </a:lnTo>
                <a:lnTo>
                  <a:pt x="688504" y="715351"/>
                </a:lnTo>
                <a:lnTo>
                  <a:pt x="0" y="716007"/>
                </a:lnTo>
                <a:lnTo>
                  <a:pt x="342409" y="0"/>
                </a:lnTo>
                <a:close/>
              </a:path>
            </a:pathLst>
          </a:cu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21" name="PlaceHolder 2"/>
          <p:cNvSpPr>
            <a:spLocks noGrp="1"/>
          </p:cNvSpPr>
          <p:nvPr>
            <p:ph type="title"/>
          </p:nvPr>
        </p:nvSpPr>
        <p:spPr>
          <a:xfrm>
            <a:off x="1683720" y="2151000"/>
            <a:ext cx="5879880" cy="841320"/>
          </a:xfrm>
          <a:prstGeom prst="rect">
            <a:avLst/>
          </a:prstGeom>
          <a:noFill/>
          <a:ln w="0">
            <a:noFill/>
          </a:ln>
        </p:spPr>
        <p:txBody>
          <a:bodyPr tIns="91440" bIns="91440" anchor="ctr">
            <a:noAutofit/>
          </a:bodyPr>
          <a:p>
            <a:pPr indent="0">
              <a:buNone/>
            </a:pPr>
            <a:r>
              <a:rPr b="0" lang="ru-RU" sz="3600" spc="-1" strike="noStrike">
                <a:solidFill>
                  <a:srgbClr val="000000"/>
                </a:solidFill>
                <a:latin typeface="Arial"/>
              </a:rPr>
              <a:t>Для правки текста заглавия щёлкните мышью</a:t>
            </a:r>
            <a:endParaRPr b="0" lang="ru-RU" sz="3600" spc="-1" strike="noStrike">
              <a:solidFill>
                <a:srgbClr val="000000"/>
              </a:solidFill>
              <a:latin typeface="Arial"/>
            </a:endParaRPr>
          </a:p>
        </p:txBody>
      </p:sp>
      <p:sp>
        <p:nvSpPr>
          <p:cNvPr id="122"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1400" spc="-1" strike="noStrike">
                <a:solidFill>
                  <a:srgbClr val="000000"/>
                </a:solidFill>
                <a:latin typeface="Arial"/>
              </a:rPr>
              <a:t>Для правки структуры щёлкните мышью</a:t>
            </a:r>
            <a:endParaRPr b="0" lang="ru-R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400" spc="-1" strike="noStrike">
                <a:solidFill>
                  <a:srgbClr val="000000"/>
                </a:solidFill>
                <a:latin typeface="Arial"/>
              </a:rPr>
              <a:t>Второй уровень структуры</a:t>
            </a:r>
            <a:endParaRPr b="0" lang="ru-R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400" spc="-1" strike="noStrike">
                <a:solidFill>
                  <a:srgbClr val="000000"/>
                </a:solidFill>
                <a:latin typeface="Arial"/>
              </a:rPr>
              <a:t>Третий уровень структуры</a:t>
            </a:r>
            <a:endParaRPr b="0" lang="ru-R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400" spc="-1" strike="noStrike">
                <a:solidFill>
                  <a:srgbClr val="000000"/>
                </a:solidFill>
                <a:latin typeface="Arial"/>
              </a:rPr>
              <a:t>Четвёртый уровень структуры</a:t>
            </a:r>
            <a:endParaRPr b="0" lang="ru-R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59" name="Google Shape;9;p1" hidden="1"/>
          <p:cNvSpPr/>
          <p:nvPr/>
        </p:nvSpPr>
        <p:spPr>
          <a:xfrm rot="5400000">
            <a:off x="-707760" y="4797360"/>
            <a:ext cx="1579320" cy="37332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0" lang="en-GB" sz="1000" spc="-1" strike="noStrike">
                <a:solidFill>
                  <a:schemeClr val="accent2"/>
                </a:solidFill>
                <a:latin typeface="Barlow Condensed"/>
                <a:ea typeface="Barlow Condensed"/>
              </a:rPr>
              <a:t>SLIDESMANIA.COM</a:t>
            </a:r>
            <a:endParaRPr b="0" lang="ru-RU" sz="1000" spc="-1" strike="noStrike">
              <a:solidFill>
                <a:srgbClr val="000000"/>
              </a:solidFill>
              <a:latin typeface="Arial"/>
            </a:endParaRPr>
          </a:p>
        </p:txBody>
      </p:sp>
      <p:sp>
        <p:nvSpPr>
          <p:cNvPr id="160" name="PlaceHolder 1"/>
          <p:cNvSpPr>
            <a:spLocks noGrp="1"/>
          </p:cNvSpPr>
          <p:nvPr>
            <p:ph type="title"/>
          </p:nvPr>
        </p:nvSpPr>
        <p:spPr>
          <a:xfrm>
            <a:off x="2624760" y="444960"/>
            <a:ext cx="6207120" cy="572400"/>
          </a:xfrm>
          <a:prstGeom prst="rect">
            <a:avLst/>
          </a:prstGeom>
          <a:noFill/>
          <a:ln w="0">
            <a:noFill/>
          </a:ln>
        </p:spPr>
        <p:txBody>
          <a:bodyPr tIns="91440" bIns="91440" anchor="t">
            <a:noAutofit/>
          </a:bodyPr>
          <a:p>
            <a:pPr indent="0">
              <a:buNone/>
            </a:pPr>
            <a:r>
              <a:rPr b="0" lang="ru-RU" sz="2800" spc="-1" strike="noStrike">
                <a:solidFill>
                  <a:srgbClr val="000000"/>
                </a:solidFill>
                <a:latin typeface="Arial"/>
              </a:rPr>
              <a:t>Для правки текста заглавия щёлкните мышью</a:t>
            </a:r>
            <a:endParaRPr b="0" lang="ru-RU" sz="2800" spc="-1" strike="noStrike">
              <a:solidFill>
                <a:srgbClr val="000000"/>
              </a:solidFill>
              <a:latin typeface="Arial"/>
            </a:endParaRPr>
          </a:p>
        </p:txBody>
      </p:sp>
      <p:sp>
        <p:nvSpPr>
          <p:cNvPr id="161" name="PlaceHolder 2"/>
          <p:cNvSpPr>
            <a:spLocks noGrp="1"/>
          </p:cNvSpPr>
          <p:nvPr>
            <p:ph type="body"/>
          </p:nvPr>
        </p:nvSpPr>
        <p:spPr>
          <a:xfrm>
            <a:off x="2624760" y="1152360"/>
            <a:ext cx="6207120" cy="3416040"/>
          </a:xfrm>
          <a:prstGeom prst="rect">
            <a:avLst/>
          </a:prstGeom>
          <a:noFill/>
          <a:ln w="0">
            <a:noFill/>
          </a:ln>
        </p:spPr>
        <p:txBody>
          <a:bodyPr tIns="91440" bIns="91440" anchor="t">
            <a:no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162" name="PlaceHolder 3"/>
          <p:cNvSpPr>
            <a:spLocks noGrp="1"/>
          </p:cNvSpPr>
          <p:nvPr>
            <p:ph type="sldNum" idx="3"/>
          </p:nvPr>
        </p:nvSpPr>
        <p:spPr>
          <a:xfrm>
            <a:off x="8472600" y="4663080"/>
            <a:ext cx="548280" cy="393120"/>
          </a:xfrm>
          <a:prstGeom prst="rect">
            <a:avLst/>
          </a:prstGeom>
          <a:noFill/>
          <a:ln w="0">
            <a:noFill/>
          </a:ln>
        </p:spPr>
        <p:txBody>
          <a:bodyPr tIns="91440" bIns="91440" anchor="ctr">
            <a:noAutofit/>
          </a:bodyPr>
          <a:lstStyle>
            <a:lvl1pPr indent="0" algn="r">
              <a:lnSpc>
                <a:spcPct val="100000"/>
              </a:lnSpc>
              <a:buNone/>
              <a:tabLst>
                <a:tab algn="l" pos="0"/>
              </a:tabLst>
              <a:defRPr b="0" lang="en-GB" sz="1000" spc="-1" strike="noStrike">
                <a:solidFill>
                  <a:schemeClr val="dk2"/>
                </a:solidFill>
                <a:latin typeface="Arial"/>
                <a:ea typeface="Arial"/>
              </a:defRPr>
            </a:lvl1pPr>
          </a:lstStyle>
          <a:p>
            <a:pPr indent="0" algn="r">
              <a:lnSpc>
                <a:spcPct val="100000"/>
              </a:lnSpc>
              <a:buNone/>
              <a:tabLst>
                <a:tab algn="l" pos="0"/>
              </a:tabLst>
            </a:pPr>
            <a:fld id="{F7CF3DA0-9CC9-4B47-84AF-07A4428339C3}" type="slidenum">
              <a:rPr b="0" lang="en-GB" sz="1000" spc="-1" strike="noStrike">
                <a:solidFill>
                  <a:schemeClr val="dk2"/>
                </a:solidFill>
                <a:latin typeface="Arial"/>
                <a:ea typeface="Arial"/>
              </a:rPr>
              <a:t>&lt;номер&gt;</a:t>
            </a:fld>
            <a:endParaRPr b="0" lang="ru-RU" sz="1000" spc="-1" strike="noStrike">
              <a:solidFill>
                <a:srgbClr val="000000"/>
              </a:solidFill>
              <a:latin typeface="Times New Roman"/>
            </a:endParaRPr>
          </a:p>
        </p:txBody>
      </p:sp>
      <p:sp>
        <p:nvSpPr>
          <p:cNvPr id="163" name="Google Shape;272;p8"/>
          <p:cNvSpPr/>
          <p:nvPr/>
        </p:nvSpPr>
        <p:spPr>
          <a:xfrm rot="5400000">
            <a:off x="726480" y="648360"/>
            <a:ext cx="1106280" cy="966960"/>
          </a:xfrm>
          <a:prstGeom prst="hexagon">
            <a:avLst>
              <a:gd name="adj" fmla="val 25000"/>
              <a:gd name="vf" fmla="val 115470"/>
            </a:avLst>
          </a:prstGeom>
          <a:solidFill>
            <a:schemeClr val="accent2"/>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64" name="Google Shape;273;p8"/>
          <p:cNvSpPr/>
          <p:nvPr/>
        </p:nvSpPr>
        <p:spPr>
          <a:xfrm rot="5400000">
            <a:off x="1338840" y="1518120"/>
            <a:ext cx="884520" cy="771120"/>
          </a:xfrm>
          <a:prstGeom prst="hexagon">
            <a:avLst>
              <a:gd name="adj" fmla="val 25000"/>
              <a:gd name="vf" fmla="val 115470"/>
            </a:avLst>
          </a:prstGeom>
          <a:solidFill>
            <a:schemeClr val="accent3"/>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65" name="Google Shape;274;p8"/>
          <p:cNvSpPr/>
          <p:nvPr/>
        </p:nvSpPr>
        <p:spPr>
          <a:xfrm rot="16200000">
            <a:off x="992880" y="208080"/>
            <a:ext cx="779400" cy="680760"/>
          </a:xfrm>
          <a:prstGeom prst="hexagon">
            <a:avLst>
              <a:gd name="adj" fmla="val 25000"/>
              <a:gd name="vf" fmla="val 115470"/>
            </a:avLst>
          </a:prstGeom>
          <a:gradFill rotWithShape="0">
            <a:gsLst>
              <a:gs pos="0">
                <a:srgbClr val="e6d6cd"/>
              </a:gs>
              <a:gs pos="100000">
                <a:srgbClr val="d5c1b5"/>
              </a:gs>
            </a:gsLst>
            <a:lin ang="161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66" name="Google Shape;275;p8"/>
          <p:cNvSpPr/>
          <p:nvPr/>
        </p:nvSpPr>
        <p:spPr>
          <a:xfrm rot="5400000">
            <a:off x="1731600" y="802440"/>
            <a:ext cx="884520" cy="771120"/>
          </a:xfrm>
          <a:prstGeom prst="hexagon">
            <a:avLst>
              <a:gd name="adj" fmla="val 25000"/>
              <a:gd name="vf" fmla="val 115470"/>
            </a:avLst>
          </a:pr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67" name="Google Shape;276;p8"/>
          <p:cNvSpPr/>
          <p:nvPr/>
        </p:nvSpPr>
        <p:spPr>
          <a:xfrm rot="5400000">
            <a:off x="1849320" y="902520"/>
            <a:ext cx="647280" cy="56592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68" name="Google Shape;277;p8"/>
          <p:cNvSpPr/>
          <p:nvPr/>
        </p:nvSpPr>
        <p:spPr>
          <a:xfrm rot="5400000">
            <a:off x="1865160" y="918000"/>
            <a:ext cx="611640" cy="536040"/>
          </a:xfrm>
          <a:prstGeom prst="hexagon">
            <a:avLst>
              <a:gd name="adj" fmla="val 25000"/>
              <a:gd name="vf" fmla="val 115470"/>
            </a:avLst>
          </a:prstGeom>
          <a:gradFill rotWithShape="0">
            <a:gsLst>
              <a:gs pos="0">
                <a:srgbClr val="e6d6cd"/>
              </a:gs>
              <a:gs pos="100000">
                <a:srgbClr val="d5c1b5"/>
              </a:gs>
            </a:gsLst>
            <a:lin ang="53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69" name="Google Shape;278;p8"/>
          <p:cNvSpPr/>
          <p:nvPr/>
        </p:nvSpPr>
        <p:spPr>
          <a:xfrm rot="5400000">
            <a:off x="1882800" y="939600"/>
            <a:ext cx="575640" cy="50292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grpSp>
        <p:nvGrpSpPr>
          <p:cNvPr id="170" name="Google Shape;279;p8"/>
          <p:cNvGrpSpPr/>
          <p:nvPr/>
        </p:nvGrpSpPr>
        <p:grpSpPr>
          <a:xfrm>
            <a:off x="600840" y="1461600"/>
            <a:ext cx="385200" cy="443160"/>
            <a:chOff x="600840" y="1461600"/>
            <a:chExt cx="385200" cy="443160"/>
          </a:xfrm>
        </p:grpSpPr>
        <p:sp>
          <p:nvSpPr>
            <p:cNvPr id="171" name="Google Shape;280;p8"/>
            <p:cNvSpPr/>
            <p:nvPr/>
          </p:nvSpPr>
          <p:spPr>
            <a:xfrm rot="5400000">
              <a:off x="571680" y="1490400"/>
              <a:ext cx="443160" cy="385200"/>
            </a:xfrm>
            <a:prstGeom prst="hexagon">
              <a:avLst>
                <a:gd name="adj" fmla="val 25000"/>
                <a:gd name="vf" fmla="val 115470"/>
              </a:avLst>
            </a:pr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72" name="Google Shape;281;p8"/>
            <p:cNvSpPr/>
            <p:nvPr/>
          </p:nvSpPr>
          <p:spPr>
            <a:xfrm rot="5400000">
              <a:off x="633960" y="1540800"/>
              <a:ext cx="325080" cy="28224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73" name="Google Shape;282;p8"/>
            <p:cNvSpPr/>
            <p:nvPr/>
          </p:nvSpPr>
          <p:spPr>
            <a:xfrm rot="5400000">
              <a:off x="644760" y="1549080"/>
              <a:ext cx="306720" cy="266400"/>
            </a:xfrm>
            <a:prstGeom prst="hexagon">
              <a:avLst>
                <a:gd name="adj" fmla="val 25000"/>
                <a:gd name="vf" fmla="val 115470"/>
              </a:avLst>
            </a:prstGeom>
            <a:gradFill rotWithShape="0">
              <a:gsLst>
                <a:gs pos="0">
                  <a:srgbClr val="e6d6cd"/>
                </a:gs>
                <a:gs pos="100000">
                  <a:srgbClr val="d5c1b5"/>
                </a:gs>
              </a:gsLst>
              <a:lin ang="215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74" name="Google Shape;283;p8"/>
            <p:cNvSpPr/>
            <p:nvPr/>
          </p:nvSpPr>
          <p:spPr>
            <a:xfrm rot="5400000">
              <a:off x="653400" y="1557360"/>
              <a:ext cx="288000" cy="25020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grpSp>
      <p:sp>
        <p:nvSpPr>
          <p:cNvPr id="175" name="Google Shape;284;p8"/>
          <p:cNvSpPr/>
          <p:nvPr/>
        </p:nvSpPr>
        <p:spPr>
          <a:xfrm rot="5400000">
            <a:off x="776520" y="1851840"/>
            <a:ext cx="443520" cy="385200"/>
          </a:xfrm>
          <a:prstGeom prst="hexagon">
            <a:avLst>
              <a:gd name="adj" fmla="val 25000"/>
              <a:gd name="vf" fmla="val 115470"/>
            </a:avLst>
          </a:prstGeom>
          <a:solidFill>
            <a:schemeClr val="accent3"/>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76" name="Google Shape;285;p8"/>
          <p:cNvSpPr/>
          <p:nvPr/>
        </p:nvSpPr>
        <p:spPr>
          <a:xfrm rot="5400000">
            <a:off x="367560" y="1850400"/>
            <a:ext cx="440640" cy="385200"/>
          </a:xfrm>
          <a:prstGeom prst="hexagon">
            <a:avLst>
              <a:gd name="adj" fmla="val 25000"/>
              <a:gd name="vf" fmla="val 115470"/>
            </a:avLst>
          </a:prstGeom>
          <a:solidFill>
            <a:schemeClr val="accent2"/>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77" name="Google Shape;286;p8"/>
          <p:cNvSpPr/>
          <p:nvPr/>
        </p:nvSpPr>
        <p:spPr>
          <a:xfrm rot="5400000">
            <a:off x="350640" y="2241000"/>
            <a:ext cx="884520" cy="771120"/>
          </a:xfrm>
          <a:prstGeom prst="hexagon">
            <a:avLst>
              <a:gd name="adj" fmla="val 25000"/>
              <a:gd name="vf" fmla="val 115470"/>
            </a:avLst>
          </a:pr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78" name="Google Shape;287;p8"/>
          <p:cNvSpPr/>
          <p:nvPr/>
        </p:nvSpPr>
        <p:spPr>
          <a:xfrm rot="5400000">
            <a:off x="182880" y="56520"/>
            <a:ext cx="884520" cy="771120"/>
          </a:xfrm>
          <a:prstGeom prst="hexagon">
            <a:avLst>
              <a:gd name="adj" fmla="val 25000"/>
              <a:gd name="vf" fmla="val 115470"/>
            </a:avLst>
          </a:prstGeom>
          <a:solidFill>
            <a:schemeClr val="accent3"/>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grpSp>
        <p:nvGrpSpPr>
          <p:cNvPr id="179" name="Google Shape;288;p8"/>
          <p:cNvGrpSpPr/>
          <p:nvPr/>
        </p:nvGrpSpPr>
        <p:grpSpPr>
          <a:xfrm>
            <a:off x="1194840" y="2283840"/>
            <a:ext cx="385200" cy="443160"/>
            <a:chOff x="1194840" y="2283840"/>
            <a:chExt cx="385200" cy="443160"/>
          </a:xfrm>
        </p:grpSpPr>
        <p:sp>
          <p:nvSpPr>
            <p:cNvPr id="180" name="Google Shape;289;p8"/>
            <p:cNvSpPr/>
            <p:nvPr/>
          </p:nvSpPr>
          <p:spPr>
            <a:xfrm rot="5400000">
              <a:off x="1165680" y="2312640"/>
              <a:ext cx="443160" cy="385200"/>
            </a:xfrm>
            <a:prstGeom prst="hexagon">
              <a:avLst>
                <a:gd name="adj" fmla="val 25000"/>
                <a:gd name="vf" fmla="val 115470"/>
              </a:avLst>
            </a:pr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81" name="Google Shape;290;p8"/>
            <p:cNvSpPr/>
            <p:nvPr/>
          </p:nvSpPr>
          <p:spPr>
            <a:xfrm rot="5400000">
              <a:off x="1227960" y="2363040"/>
              <a:ext cx="325080" cy="28224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82" name="Google Shape;291;p8"/>
            <p:cNvSpPr/>
            <p:nvPr/>
          </p:nvSpPr>
          <p:spPr>
            <a:xfrm rot="5400000">
              <a:off x="1238760" y="2370960"/>
              <a:ext cx="306360" cy="266400"/>
            </a:xfrm>
            <a:prstGeom prst="hexagon">
              <a:avLst>
                <a:gd name="adj" fmla="val 25000"/>
                <a:gd name="vf" fmla="val 115470"/>
              </a:avLst>
            </a:prstGeom>
            <a:gradFill rotWithShape="0">
              <a:gsLst>
                <a:gs pos="0">
                  <a:srgbClr val="e6d6cd"/>
                </a:gs>
                <a:gs pos="100000">
                  <a:srgbClr val="d5c1b5"/>
                </a:gs>
              </a:gsLst>
              <a:lin ang="215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83" name="Google Shape;292;p8"/>
            <p:cNvSpPr/>
            <p:nvPr/>
          </p:nvSpPr>
          <p:spPr>
            <a:xfrm rot="5400000">
              <a:off x="1247760" y="2379600"/>
              <a:ext cx="288000" cy="25020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grpSp>
      <p:sp>
        <p:nvSpPr>
          <p:cNvPr id="184" name="Google Shape;293;p8"/>
          <p:cNvSpPr/>
          <p:nvPr/>
        </p:nvSpPr>
        <p:spPr>
          <a:xfrm rot="5400000">
            <a:off x="741960" y="2957040"/>
            <a:ext cx="884520" cy="771120"/>
          </a:xfrm>
          <a:prstGeom prst="hexagon">
            <a:avLst>
              <a:gd name="adj" fmla="val 25000"/>
              <a:gd name="vf" fmla="val 115470"/>
            </a:avLst>
          </a:prstGeom>
          <a:solidFill>
            <a:schemeClr val="accent2"/>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85" name="Google Shape;294;p8"/>
          <p:cNvSpPr/>
          <p:nvPr/>
        </p:nvSpPr>
        <p:spPr>
          <a:xfrm rot="16200000">
            <a:off x="1013400" y="220680"/>
            <a:ext cx="743400" cy="65052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86" name="Google Shape;295;p8"/>
          <p:cNvSpPr/>
          <p:nvPr/>
        </p:nvSpPr>
        <p:spPr>
          <a:xfrm rot="5400000">
            <a:off x="1190520" y="423000"/>
            <a:ext cx="337320" cy="648720"/>
          </a:xfrm>
          <a:custGeom>
            <a:avLst/>
            <a:gdLst>
              <a:gd name="textAreaLeft" fmla="*/ 0 w 337320"/>
              <a:gd name="textAreaRight" fmla="*/ 337680 w 337320"/>
              <a:gd name="textAreaTop" fmla="*/ 0 h 648720"/>
              <a:gd name="textAreaBottom" fmla="*/ 649080 h 648720"/>
            </a:gdLst>
            <a:ahLst/>
            <a:rect l="textAreaLeft" t="textAreaTop" r="textAreaRight" b="textAreaBottom"/>
            <a:pathLst>
              <a:path w="900138" h="1612489">
                <a:moveTo>
                  <a:pt x="511278" y="0"/>
                </a:moveTo>
                <a:lnTo>
                  <a:pt x="900138" y="769621"/>
                </a:lnTo>
                <a:lnTo>
                  <a:pt x="477376" y="1605084"/>
                </a:lnTo>
                <a:lnTo>
                  <a:pt x="304801" y="1612489"/>
                </a:lnTo>
                <a:lnTo>
                  <a:pt x="0" y="1002890"/>
                </a:lnTo>
                <a:lnTo>
                  <a:pt x="511278" y="0"/>
                </a:lnTo>
                <a:close/>
              </a:path>
            </a:pathLst>
          </a:custGeom>
          <a:solidFill>
            <a:schemeClr val="accent2"/>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87" name="Google Shape;296;p8"/>
          <p:cNvSpPr/>
          <p:nvPr/>
        </p:nvSpPr>
        <p:spPr>
          <a:xfrm rot="16200000">
            <a:off x="-48960" y="2602440"/>
            <a:ext cx="779400" cy="680760"/>
          </a:xfrm>
          <a:prstGeom prst="hexagon">
            <a:avLst>
              <a:gd name="adj" fmla="val 25000"/>
              <a:gd name="vf" fmla="val 115470"/>
            </a:avLst>
          </a:prstGeom>
          <a:gradFill rotWithShape="0">
            <a:gsLst>
              <a:gs pos="0">
                <a:srgbClr val="e6d6cd"/>
              </a:gs>
              <a:gs pos="100000">
                <a:srgbClr val="d5c1b5"/>
              </a:gs>
            </a:gsLst>
            <a:lin ang="161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88" name="Google Shape;297;p8"/>
          <p:cNvSpPr/>
          <p:nvPr/>
        </p:nvSpPr>
        <p:spPr>
          <a:xfrm rot="16200000">
            <a:off x="-29880" y="2616120"/>
            <a:ext cx="743400" cy="65052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189" name="Google Shape;298;p8"/>
          <p:cNvSpPr/>
          <p:nvPr/>
        </p:nvSpPr>
        <p:spPr>
          <a:xfrm rot="5400000">
            <a:off x="336960" y="2679480"/>
            <a:ext cx="400320" cy="252000"/>
          </a:xfrm>
          <a:custGeom>
            <a:avLst/>
            <a:gdLst>
              <a:gd name="textAreaLeft" fmla="*/ 0 w 400320"/>
              <a:gd name="textAreaRight" fmla="*/ 400680 w 400320"/>
              <a:gd name="textAreaTop" fmla="*/ 0 h 252000"/>
              <a:gd name="textAreaBottom" fmla="*/ 252360 h 252000"/>
            </a:gdLst>
            <a:ahLst/>
            <a:rect l="textAreaLeft" t="textAreaTop" r="textAreaRight" b="textAreaBottom"/>
            <a:pathLst>
              <a:path w="1068767" h="716007">
                <a:moveTo>
                  <a:pt x="342409" y="0"/>
                </a:moveTo>
                <a:lnTo>
                  <a:pt x="1068767" y="6336"/>
                </a:lnTo>
                <a:lnTo>
                  <a:pt x="688504" y="715351"/>
                </a:lnTo>
                <a:lnTo>
                  <a:pt x="0" y="716007"/>
                </a:lnTo>
                <a:lnTo>
                  <a:pt x="342409" y="0"/>
                </a:lnTo>
                <a:close/>
              </a:path>
            </a:pathLst>
          </a:cu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26" name="Google Shape;9;p1" hidden="1"/>
          <p:cNvSpPr/>
          <p:nvPr/>
        </p:nvSpPr>
        <p:spPr>
          <a:xfrm rot="5400000">
            <a:off x="-707760" y="4797360"/>
            <a:ext cx="1579320" cy="37332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0" lang="en-GB" sz="1000" spc="-1" strike="noStrike">
                <a:solidFill>
                  <a:schemeClr val="accent2"/>
                </a:solidFill>
                <a:latin typeface="Barlow Condensed"/>
                <a:ea typeface="Barlow Condensed"/>
              </a:rPr>
              <a:t>SLIDESMANIA.COM</a:t>
            </a:r>
            <a:endParaRPr b="0" lang="ru-RU" sz="1000" spc="-1" strike="noStrike">
              <a:solidFill>
                <a:srgbClr val="000000"/>
              </a:solidFill>
              <a:latin typeface="Arial"/>
            </a:endParaRPr>
          </a:p>
        </p:txBody>
      </p:sp>
      <p:sp>
        <p:nvSpPr>
          <p:cNvPr id="227" name="PlaceHolder 1"/>
          <p:cNvSpPr>
            <a:spLocks noGrp="1"/>
          </p:cNvSpPr>
          <p:nvPr>
            <p:ph type="title"/>
          </p:nvPr>
        </p:nvSpPr>
        <p:spPr>
          <a:xfrm>
            <a:off x="2624760" y="444960"/>
            <a:ext cx="6207120" cy="572400"/>
          </a:xfrm>
          <a:prstGeom prst="rect">
            <a:avLst/>
          </a:prstGeom>
          <a:noFill/>
          <a:ln w="0">
            <a:noFill/>
          </a:ln>
        </p:spPr>
        <p:txBody>
          <a:bodyPr tIns="91440" bIns="91440" anchor="t">
            <a:noAutofit/>
          </a:bodyPr>
          <a:p>
            <a:pPr indent="0">
              <a:buNone/>
            </a:pPr>
            <a:r>
              <a:rPr b="0" lang="ru-RU" sz="2800" spc="-1" strike="noStrike">
                <a:solidFill>
                  <a:srgbClr val="000000"/>
                </a:solidFill>
                <a:latin typeface="Arial"/>
              </a:rPr>
              <a:t>Для правки текста заглавия щёлкните мышью</a:t>
            </a:r>
            <a:endParaRPr b="0" lang="ru-RU" sz="2800" spc="-1" strike="noStrike">
              <a:solidFill>
                <a:srgbClr val="000000"/>
              </a:solidFill>
              <a:latin typeface="Arial"/>
            </a:endParaRPr>
          </a:p>
        </p:txBody>
      </p:sp>
      <p:sp>
        <p:nvSpPr>
          <p:cNvPr id="228" name="PlaceHolder 2"/>
          <p:cNvSpPr>
            <a:spLocks noGrp="1"/>
          </p:cNvSpPr>
          <p:nvPr>
            <p:ph type="body"/>
          </p:nvPr>
        </p:nvSpPr>
        <p:spPr>
          <a:xfrm>
            <a:off x="2624760" y="1152360"/>
            <a:ext cx="2913840" cy="3416040"/>
          </a:xfrm>
          <a:prstGeom prst="rect">
            <a:avLst/>
          </a:prstGeom>
          <a:noFill/>
          <a:ln w="0">
            <a:noFill/>
          </a:ln>
        </p:spPr>
        <p:txBody>
          <a:bodyPr tIns="91440" bIns="91440" anchor="t">
            <a:noAutofit/>
          </a:bodyPr>
          <a:p>
            <a:pPr marL="432000" indent="-324000">
              <a:spcBef>
                <a:spcPts val="1417"/>
              </a:spcBef>
              <a:buClr>
                <a:srgbClr val="000000"/>
              </a:buClr>
              <a:buSzPct val="45000"/>
              <a:buFont typeface="Wingdings" charset="2"/>
              <a:buChar char=""/>
            </a:pPr>
            <a:r>
              <a:rPr b="0" lang="ru-RU" sz="1400" spc="-1" strike="noStrike">
                <a:solidFill>
                  <a:srgbClr val="000000"/>
                </a:solidFill>
                <a:latin typeface="Arial"/>
              </a:rPr>
              <a:t>Для правки структуры щёлкните мышью</a:t>
            </a:r>
            <a:endParaRPr b="0" lang="ru-R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400" spc="-1" strike="noStrike">
                <a:solidFill>
                  <a:srgbClr val="000000"/>
                </a:solidFill>
                <a:latin typeface="Arial"/>
              </a:rPr>
              <a:t>Второй уровень структуры</a:t>
            </a:r>
            <a:endParaRPr b="0" lang="ru-R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400" spc="-1" strike="noStrike">
                <a:solidFill>
                  <a:srgbClr val="000000"/>
                </a:solidFill>
                <a:latin typeface="Arial"/>
              </a:rPr>
              <a:t>Третий уровень структуры</a:t>
            </a:r>
            <a:endParaRPr b="0" lang="ru-R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400" spc="-1" strike="noStrike">
                <a:solidFill>
                  <a:srgbClr val="000000"/>
                </a:solidFill>
                <a:latin typeface="Arial"/>
              </a:rPr>
              <a:t>Четвёртый уровень структуры</a:t>
            </a:r>
            <a:endParaRPr b="0" lang="ru-R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400" spc="-1" strike="noStrike">
                <a:solidFill>
                  <a:srgbClr val="000000"/>
                </a:solidFill>
                <a:latin typeface="Arial"/>
              </a:rPr>
              <a:t>Пятый уровень структуры</a:t>
            </a:r>
            <a:endParaRPr b="0" lang="ru-RU" sz="14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400" spc="-1" strike="noStrike">
                <a:solidFill>
                  <a:srgbClr val="000000"/>
                </a:solidFill>
                <a:latin typeface="Arial"/>
              </a:rPr>
              <a:t>Шестой уровень структуры</a:t>
            </a:r>
            <a:endParaRPr b="0" lang="ru-RU" sz="14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400" spc="-1" strike="noStrike">
                <a:solidFill>
                  <a:srgbClr val="000000"/>
                </a:solidFill>
                <a:latin typeface="Arial"/>
              </a:rPr>
              <a:t>Седьмой уровень структуры</a:t>
            </a:r>
            <a:endParaRPr b="0" lang="ru-RU" sz="1400" spc="-1" strike="noStrike">
              <a:solidFill>
                <a:srgbClr val="000000"/>
              </a:solidFill>
              <a:latin typeface="Arial"/>
            </a:endParaRPr>
          </a:p>
        </p:txBody>
      </p:sp>
      <p:sp>
        <p:nvSpPr>
          <p:cNvPr id="229" name="PlaceHolder 3"/>
          <p:cNvSpPr>
            <a:spLocks noGrp="1"/>
          </p:cNvSpPr>
          <p:nvPr>
            <p:ph type="body"/>
          </p:nvPr>
        </p:nvSpPr>
        <p:spPr>
          <a:xfrm>
            <a:off x="5918400" y="1152360"/>
            <a:ext cx="2913840" cy="3416040"/>
          </a:xfrm>
          <a:prstGeom prst="rect">
            <a:avLst/>
          </a:prstGeom>
          <a:noFill/>
          <a:ln w="0">
            <a:noFill/>
          </a:ln>
        </p:spPr>
        <p:txBody>
          <a:bodyPr tIns="91440" bIns="91440" anchor="t">
            <a:noAutofit/>
          </a:bodyPr>
          <a:p>
            <a:pPr marL="432000" indent="-324000">
              <a:spcBef>
                <a:spcPts val="1417"/>
              </a:spcBef>
              <a:buClr>
                <a:srgbClr val="000000"/>
              </a:buClr>
              <a:buSzPct val="45000"/>
              <a:buFont typeface="Wingdings" charset="2"/>
              <a:buChar char=""/>
            </a:pPr>
            <a:r>
              <a:rPr b="0" lang="ru-RU" sz="1400" spc="-1" strike="noStrike">
                <a:solidFill>
                  <a:srgbClr val="000000"/>
                </a:solidFill>
                <a:latin typeface="Arial"/>
              </a:rPr>
              <a:t>Для правки структуры щёлкните мышью</a:t>
            </a:r>
            <a:endParaRPr b="0" lang="ru-R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400" spc="-1" strike="noStrike">
                <a:solidFill>
                  <a:srgbClr val="000000"/>
                </a:solidFill>
                <a:latin typeface="Arial"/>
              </a:rPr>
              <a:t>Второй уровень структуры</a:t>
            </a:r>
            <a:endParaRPr b="0" lang="ru-R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400" spc="-1" strike="noStrike">
                <a:solidFill>
                  <a:srgbClr val="000000"/>
                </a:solidFill>
                <a:latin typeface="Arial"/>
              </a:rPr>
              <a:t>Третий уровень структуры</a:t>
            </a:r>
            <a:endParaRPr b="0" lang="ru-R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400" spc="-1" strike="noStrike">
                <a:solidFill>
                  <a:srgbClr val="000000"/>
                </a:solidFill>
                <a:latin typeface="Arial"/>
              </a:rPr>
              <a:t>Четвёртый уровень структуры</a:t>
            </a:r>
            <a:endParaRPr b="0" lang="ru-R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400" spc="-1" strike="noStrike">
                <a:solidFill>
                  <a:srgbClr val="000000"/>
                </a:solidFill>
                <a:latin typeface="Arial"/>
              </a:rPr>
              <a:t>Пятый уровень структуры</a:t>
            </a:r>
            <a:endParaRPr b="0" lang="ru-RU" sz="14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400" spc="-1" strike="noStrike">
                <a:solidFill>
                  <a:srgbClr val="000000"/>
                </a:solidFill>
                <a:latin typeface="Arial"/>
              </a:rPr>
              <a:t>Шестой уровень структуры</a:t>
            </a:r>
            <a:endParaRPr b="0" lang="ru-RU" sz="14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400" spc="-1" strike="noStrike">
                <a:solidFill>
                  <a:srgbClr val="000000"/>
                </a:solidFill>
                <a:latin typeface="Arial"/>
              </a:rPr>
              <a:t>Седьмой уровень структуры</a:t>
            </a:r>
            <a:endParaRPr b="0" lang="ru-RU" sz="1400" spc="-1" strike="noStrike">
              <a:solidFill>
                <a:srgbClr val="000000"/>
              </a:solidFill>
              <a:latin typeface="Arial"/>
            </a:endParaRPr>
          </a:p>
        </p:txBody>
      </p:sp>
      <p:sp>
        <p:nvSpPr>
          <p:cNvPr id="230" name="PlaceHolder 4"/>
          <p:cNvSpPr>
            <a:spLocks noGrp="1"/>
          </p:cNvSpPr>
          <p:nvPr>
            <p:ph type="sldNum" idx="4"/>
          </p:nvPr>
        </p:nvSpPr>
        <p:spPr>
          <a:xfrm>
            <a:off x="8472600" y="4663080"/>
            <a:ext cx="548280" cy="393120"/>
          </a:xfrm>
          <a:prstGeom prst="rect">
            <a:avLst/>
          </a:prstGeom>
          <a:noFill/>
          <a:ln w="0">
            <a:noFill/>
          </a:ln>
        </p:spPr>
        <p:txBody>
          <a:bodyPr tIns="91440" bIns="91440" anchor="ctr">
            <a:noAutofit/>
          </a:bodyPr>
          <a:lstStyle>
            <a:lvl1pPr indent="0" algn="r">
              <a:lnSpc>
                <a:spcPct val="100000"/>
              </a:lnSpc>
              <a:buNone/>
              <a:tabLst>
                <a:tab algn="l" pos="0"/>
              </a:tabLst>
              <a:defRPr b="0" lang="en-GB" sz="1000" spc="-1" strike="noStrike">
                <a:solidFill>
                  <a:schemeClr val="dk2"/>
                </a:solidFill>
                <a:latin typeface="Arial"/>
                <a:ea typeface="Arial"/>
              </a:defRPr>
            </a:lvl1pPr>
          </a:lstStyle>
          <a:p>
            <a:pPr indent="0" algn="r">
              <a:lnSpc>
                <a:spcPct val="100000"/>
              </a:lnSpc>
              <a:buNone/>
              <a:tabLst>
                <a:tab algn="l" pos="0"/>
              </a:tabLst>
            </a:pPr>
            <a:fld id="{D8BA1AED-F927-48B4-9A52-CC56CAF66D7C}" type="slidenum">
              <a:rPr b="0" lang="en-GB" sz="1000" spc="-1" strike="noStrike">
                <a:solidFill>
                  <a:schemeClr val="dk2"/>
                </a:solidFill>
                <a:latin typeface="Arial"/>
                <a:ea typeface="Arial"/>
              </a:rPr>
              <a:t>&lt;номер&gt;</a:t>
            </a:fld>
            <a:endParaRPr b="0" lang="ru-RU" sz="1000" spc="-1" strike="noStrike">
              <a:solidFill>
                <a:srgbClr val="000000"/>
              </a:solidFill>
              <a:latin typeface="Times New Roman"/>
            </a:endParaRPr>
          </a:p>
        </p:txBody>
      </p:sp>
      <p:sp>
        <p:nvSpPr>
          <p:cNvPr id="231" name="Google Shape;304;p9"/>
          <p:cNvSpPr/>
          <p:nvPr/>
        </p:nvSpPr>
        <p:spPr>
          <a:xfrm rot="5400000">
            <a:off x="726480" y="648360"/>
            <a:ext cx="1106280" cy="966960"/>
          </a:xfrm>
          <a:prstGeom prst="hexagon">
            <a:avLst>
              <a:gd name="adj" fmla="val 25000"/>
              <a:gd name="vf" fmla="val 115470"/>
            </a:avLst>
          </a:prstGeom>
          <a:solidFill>
            <a:schemeClr val="accent2"/>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32" name="Google Shape;305;p9"/>
          <p:cNvSpPr/>
          <p:nvPr/>
        </p:nvSpPr>
        <p:spPr>
          <a:xfrm rot="5400000">
            <a:off x="1338840" y="1518120"/>
            <a:ext cx="884520" cy="771120"/>
          </a:xfrm>
          <a:prstGeom prst="hexagon">
            <a:avLst>
              <a:gd name="adj" fmla="val 25000"/>
              <a:gd name="vf" fmla="val 115470"/>
            </a:avLst>
          </a:prstGeom>
          <a:solidFill>
            <a:schemeClr val="accent3"/>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33" name="Google Shape;306;p9"/>
          <p:cNvSpPr/>
          <p:nvPr/>
        </p:nvSpPr>
        <p:spPr>
          <a:xfrm rot="16200000">
            <a:off x="992880" y="208080"/>
            <a:ext cx="779400" cy="680760"/>
          </a:xfrm>
          <a:prstGeom prst="hexagon">
            <a:avLst>
              <a:gd name="adj" fmla="val 25000"/>
              <a:gd name="vf" fmla="val 115470"/>
            </a:avLst>
          </a:prstGeom>
          <a:gradFill rotWithShape="0">
            <a:gsLst>
              <a:gs pos="0">
                <a:srgbClr val="e6d6cd"/>
              </a:gs>
              <a:gs pos="100000">
                <a:srgbClr val="d5c1b5"/>
              </a:gs>
            </a:gsLst>
            <a:lin ang="161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34" name="Google Shape;307;p9"/>
          <p:cNvSpPr/>
          <p:nvPr/>
        </p:nvSpPr>
        <p:spPr>
          <a:xfrm rot="5400000">
            <a:off x="1731600" y="802440"/>
            <a:ext cx="884520" cy="771120"/>
          </a:xfrm>
          <a:prstGeom prst="hexagon">
            <a:avLst>
              <a:gd name="adj" fmla="val 25000"/>
              <a:gd name="vf" fmla="val 115470"/>
            </a:avLst>
          </a:pr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35" name="Google Shape;308;p9"/>
          <p:cNvSpPr/>
          <p:nvPr/>
        </p:nvSpPr>
        <p:spPr>
          <a:xfrm rot="5400000">
            <a:off x="1849320" y="902520"/>
            <a:ext cx="647280" cy="56592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36" name="Google Shape;309;p9"/>
          <p:cNvSpPr/>
          <p:nvPr/>
        </p:nvSpPr>
        <p:spPr>
          <a:xfrm rot="5400000">
            <a:off x="1865160" y="918000"/>
            <a:ext cx="611640" cy="536040"/>
          </a:xfrm>
          <a:prstGeom prst="hexagon">
            <a:avLst>
              <a:gd name="adj" fmla="val 25000"/>
              <a:gd name="vf" fmla="val 115470"/>
            </a:avLst>
          </a:prstGeom>
          <a:gradFill rotWithShape="0">
            <a:gsLst>
              <a:gs pos="0">
                <a:srgbClr val="e6d6cd"/>
              </a:gs>
              <a:gs pos="100000">
                <a:srgbClr val="d5c1b5"/>
              </a:gs>
            </a:gsLst>
            <a:lin ang="53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37" name="Google Shape;310;p9"/>
          <p:cNvSpPr/>
          <p:nvPr/>
        </p:nvSpPr>
        <p:spPr>
          <a:xfrm rot="5400000">
            <a:off x="1882800" y="939600"/>
            <a:ext cx="575640" cy="50292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grpSp>
        <p:nvGrpSpPr>
          <p:cNvPr id="238" name="Google Shape;311;p9"/>
          <p:cNvGrpSpPr/>
          <p:nvPr/>
        </p:nvGrpSpPr>
        <p:grpSpPr>
          <a:xfrm>
            <a:off x="600840" y="1461600"/>
            <a:ext cx="385200" cy="443160"/>
            <a:chOff x="600840" y="1461600"/>
            <a:chExt cx="385200" cy="443160"/>
          </a:xfrm>
        </p:grpSpPr>
        <p:sp>
          <p:nvSpPr>
            <p:cNvPr id="239" name="Google Shape;312;p9"/>
            <p:cNvSpPr/>
            <p:nvPr/>
          </p:nvSpPr>
          <p:spPr>
            <a:xfrm rot="5400000">
              <a:off x="571680" y="1490400"/>
              <a:ext cx="443160" cy="385200"/>
            </a:xfrm>
            <a:prstGeom prst="hexagon">
              <a:avLst>
                <a:gd name="adj" fmla="val 25000"/>
                <a:gd name="vf" fmla="val 115470"/>
              </a:avLst>
            </a:pr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40" name="Google Shape;313;p9"/>
            <p:cNvSpPr/>
            <p:nvPr/>
          </p:nvSpPr>
          <p:spPr>
            <a:xfrm rot="5400000">
              <a:off x="633960" y="1540800"/>
              <a:ext cx="325080" cy="28224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41" name="Google Shape;314;p9"/>
            <p:cNvSpPr/>
            <p:nvPr/>
          </p:nvSpPr>
          <p:spPr>
            <a:xfrm rot="5400000">
              <a:off x="644760" y="1549080"/>
              <a:ext cx="306720" cy="266400"/>
            </a:xfrm>
            <a:prstGeom prst="hexagon">
              <a:avLst>
                <a:gd name="adj" fmla="val 25000"/>
                <a:gd name="vf" fmla="val 115470"/>
              </a:avLst>
            </a:prstGeom>
            <a:gradFill rotWithShape="0">
              <a:gsLst>
                <a:gs pos="0">
                  <a:srgbClr val="e6d6cd"/>
                </a:gs>
                <a:gs pos="100000">
                  <a:srgbClr val="d5c1b5"/>
                </a:gs>
              </a:gsLst>
              <a:lin ang="215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42" name="Google Shape;315;p9"/>
            <p:cNvSpPr/>
            <p:nvPr/>
          </p:nvSpPr>
          <p:spPr>
            <a:xfrm rot="5400000">
              <a:off x="653400" y="1557360"/>
              <a:ext cx="288000" cy="25020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grpSp>
      <p:sp>
        <p:nvSpPr>
          <p:cNvPr id="243" name="Google Shape;316;p9"/>
          <p:cNvSpPr/>
          <p:nvPr/>
        </p:nvSpPr>
        <p:spPr>
          <a:xfrm rot="5400000">
            <a:off x="776520" y="1851840"/>
            <a:ext cx="443520" cy="385200"/>
          </a:xfrm>
          <a:prstGeom prst="hexagon">
            <a:avLst>
              <a:gd name="adj" fmla="val 25000"/>
              <a:gd name="vf" fmla="val 115470"/>
            </a:avLst>
          </a:prstGeom>
          <a:solidFill>
            <a:schemeClr val="accent3"/>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44" name="Google Shape;317;p9"/>
          <p:cNvSpPr/>
          <p:nvPr/>
        </p:nvSpPr>
        <p:spPr>
          <a:xfrm rot="5400000">
            <a:off x="367560" y="1850400"/>
            <a:ext cx="440640" cy="385200"/>
          </a:xfrm>
          <a:prstGeom prst="hexagon">
            <a:avLst>
              <a:gd name="adj" fmla="val 25000"/>
              <a:gd name="vf" fmla="val 115470"/>
            </a:avLst>
          </a:prstGeom>
          <a:solidFill>
            <a:schemeClr val="accent2"/>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45" name="Google Shape;318;p9"/>
          <p:cNvSpPr/>
          <p:nvPr/>
        </p:nvSpPr>
        <p:spPr>
          <a:xfrm rot="5400000">
            <a:off x="350640" y="2241000"/>
            <a:ext cx="884520" cy="771120"/>
          </a:xfrm>
          <a:prstGeom prst="hexagon">
            <a:avLst>
              <a:gd name="adj" fmla="val 25000"/>
              <a:gd name="vf" fmla="val 115470"/>
            </a:avLst>
          </a:pr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46" name="Google Shape;319;p9"/>
          <p:cNvSpPr/>
          <p:nvPr/>
        </p:nvSpPr>
        <p:spPr>
          <a:xfrm rot="5400000">
            <a:off x="182880" y="56520"/>
            <a:ext cx="884520" cy="771120"/>
          </a:xfrm>
          <a:prstGeom prst="hexagon">
            <a:avLst>
              <a:gd name="adj" fmla="val 25000"/>
              <a:gd name="vf" fmla="val 115470"/>
            </a:avLst>
          </a:prstGeom>
          <a:solidFill>
            <a:schemeClr val="accent3"/>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grpSp>
        <p:nvGrpSpPr>
          <p:cNvPr id="247" name="Google Shape;320;p9"/>
          <p:cNvGrpSpPr/>
          <p:nvPr/>
        </p:nvGrpSpPr>
        <p:grpSpPr>
          <a:xfrm>
            <a:off x="1194840" y="2283840"/>
            <a:ext cx="385200" cy="443160"/>
            <a:chOff x="1194840" y="2283840"/>
            <a:chExt cx="385200" cy="443160"/>
          </a:xfrm>
        </p:grpSpPr>
        <p:sp>
          <p:nvSpPr>
            <p:cNvPr id="248" name="Google Shape;321;p9"/>
            <p:cNvSpPr/>
            <p:nvPr/>
          </p:nvSpPr>
          <p:spPr>
            <a:xfrm rot="5400000">
              <a:off x="1165680" y="2312640"/>
              <a:ext cx="443160" cy="385200"/>
            </a:xfrm>
            <a:prstGeom prst="hexagon">
              <a:avLst>
                <a:gd name="adj" fmla="val 25000"/>
                <a:gd name="vf" fmla="val 115470"/>
              </a:avLst>
            </a:pr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49" name="Google Shape;322;p9"/>
            <p:cNvSpPr/>
            <p:nvPr/>
          </p:nvSpPr>
          <p:spPr>
            <a:xfrm rot="5400000">
              <a:off x="1227960" y="2363040"/>
              <a:ext cx="325080" cy="28224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50" name="Google Shape;323;p9"/>
            <p:cNvSpPr/>
            <p:nvPr/>
          </p:nvSpPr>
          <p:spPr>
            <a:xfrm rot="5400000">
              <a:off x="1238760" y="2370960"/>
              <a:ext cx="306360" cy="266400"/>
            </a:xfrm>
            <a:prstGeom prst="hexagon">
              <a:avLst>
                <a:gd name="adj" fmla="val 25000"/>
                <a:gd name="vf" fmla="val 115470"/>
              </a:avLst>
            </a:prstGeom>
            <a:gradFill rotWithShape="0">
              <a:gsLst>
                <a:gs pos="0">
                  <a:srgbClr val="e6d6cd"/>
                </a:gs>
                <a:gs pos="100000">
                  <a:srgbClr val="d5c1b5"/>
                </a:gs>
              </a:gsLst>
              <a:lin ang="215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51" name="Google Shape;324;p9"/>
            <p:cNvSpPr/>
            <p:nvPr/>
          </p:nvSpPr>
          <p:spPr>
            <a:xfrm rot="5400000">
              <a:off x="1247760" y="2379600"/>
              <a:ext cx="288000" cy="25020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grpSp>
      <p:sp>
        <p:nvSpPr>
          <p:cNvPr id="252" name="Google Shape;325;p9"/>
          <p:cNvSpPr/>
          <p:nvPr/>
        </p:nvSpPr>
        <p:spPr>
          <a:xfrm rot="5400000">
            <a:off x="741960" y="2957040"/>
            <a:ext cx="884520" cy="771120"/>
          </a:xfrm>
          <a:prstGeom prst="hexagon">
            <a:avLst>
              <a:gd name="adj" fmla="val 25000"/>
              <a:gd name="vf" fmla="val 115470"/>
            </a:avLst>
          </a:prstGeom>
          <a:solidFill>
            <a:schemeClr val="accent2"/>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53" name="Google Shape;326;p9"/>
          <p:cNvSpPr/>
          <p:nvPr/>
        </p:nvSpPr>
        <p:spPr>
          <a:xfrm rot="16200000">
            <a:off x="1013400" y="220680"/>
            <a:ext cx="743400" cy="65052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54" name="Google Shape;327;p9"/>
          <p:cNvSpPr/>
          <p:nvPr/>
        </p:nvSpPr>
        <p:spPr>
          <a:xfrm rot="5400000">
            <a:off x="1190520" y="423000"/>
            <a:ext cx="337320" cy="648720"/>
          </a:xfrm>
          <a:custGeom>
            <a:avLst/>
            <a:gdLst>
              <a:gd name="textAreaLeft" fmla="*/ 0 w 337320"/>
              <a:gd name="textAreaRight" fmla="*/ 337680 w 337320"/>
              <a:gd name="textAreaTop" fmla="*/ 0 h 648720"/>
              <a:gd name="textAreaBottom" fmla="*/ 649080 h 648720"/>
            </a:gdLst>
            <a:ahLst/>
            <a:rect l="textAreaLeft" t="textAreaTop" r="textAreaRight" b="textAreaBottom"/>
            <a:pathLst>
              <a:path w="900138" h="1612489">
                <a:moveTo>
                  <a:pt x="511278" y="0"/>
                </a:moveTo>
                <a:lnTo>
                  <a:pt x="900138" y="769621"/>
                </a:lnTo>
                <a:lnTo>
                  <a:pt x="477376" y="1605084"/>
                </a:lnTo>
                <a:lnTo>
                  <a:pt x="304801" y="1612489"/>
                </a:lnTo>
                <a:lnTo>
                  <a:pt x="0" y="1002890"/>
                </a:lnTo>
                <a:lnTo>
                  <a:pt x="511278" y="0"/>
                </a:lnTo>
                <a:close/>
              </a:path>
            </a:pathLst>
          </a:custGeom>
          <a:solidFill>
            <a:schemeClr val="accent2"/>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55" name="Google Shape;328;p9"/>
          <p:cNvSpPr/>
          <p:nvPr/>
        </p:nvSpPr>
        <p:spPr>
          <a:xfrm rot="16200000">
            <a:off x="-48960" y="2602440"/>
            <a:ext cx="779400" cy="680760"/>
          </a:xfrm>
          <a:prstGeom prst="hexagon">
            <a:avLst>
              <a:gd name="adj" fmla="val 25000"/>
              <a:gd name="vf" fmla="val 115470"/>
            </a:avLst>
          </a:prstGeom>
          <a:gradFill rotWithShape="0">
            <a:gsLst>
              <a:gs pos="0">
                <a:srgbClr val="e6d6cd"/>
              </a:gs>
              <a:gs pos="100000">
                <a:srgbClr val="d5c1b5"/>
              </a:gs>
            </a:gsLst>
            <a:lin ang="16188000"/>
          </a:gra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56" name="Google Shape;329;p9"/>
          <p:cNvSpPr/>
          <p:nvPr/>
        </p:nvSpPr>
        <p:spPr>
          <a:xfrm rot="16200000">
            <a:off x="-29880" y="2616120"/>
            <a:ext cx="743400" cy="650520"/>
          </a:xfrm>
          <a:prstGeom prst="hexagon">
            <a:avLst>
              <a:gd name="adj" fmla="val 25000"/>
              <a:gd name="vf" fmla="val 115470"/>
            </a:avLst>
          </a:prstGeom>
          <a:solidFill>
            <a:srgbClr val="ffffff"/>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
        <p:nvSpPr>
          <p:cNvPr id="257" name="Google Shape;330;p9"/>
          <p:cNvSpPr/>
          <p:nvPr/>
        </p:nvSpPr>
        <p:spPr>
          <a:xfrm rot="5400000">
            <a:off x="336960" y="2679480"/>
            <a:ext cx="400320" cy="252000"/>
          </a:xfrm>
          <a:custGeom>
            <a:avLst/>
            <a:gdLst>
              <a:gd name="textAreaLeft" fmla="*/ 0 w 400320"/>
              <a:gd name="textAreaRight" fmla="*/ 400680 w 400320"/>
              <a:gd name="textAreaTop" fmla="*/ 0 h 252000"/>
              <a:gd name="textAreaBottom" fmla="*/ 252360 h 252000"/>
            </a:gdLst>
            <a:ahLst/>
            <a:rect l="textAreaLeft" t="textAreaTop" r="textAreaRight" b="textAreaBottom"/>
            <a:pathLst>
              <a:path w="1068767" h="716007">
                <a:moveTo>
                  <a:pt x="342409" y="0"/>
                </a:moveTo>
                <a:lnTo>
                  <a:pt x="1068767" y="6336"/>
                </a:lnTo>
                <a:lnTo>
                  <a:pt x="688504" y="715351"/>
                </a:lnTo>
                <a:lnTo>
                  <a:pt x="0" y="716007"/>
                </a:lnTo>
                <a:lnTo>
                  <a:pt x="342409" y="0"/>
                </a:lnTo>
                <a:close/>
              </a:path>
            </a:pathLst>
          </a:custGeom>
          <a:solidFill>
            <a:schemeClr val="accent1"/>
          </a:solidFill>
          <a:ln w="0">
            <a:noFill/>
          </a:ln>
        </p:spPr>
        <p:style>
          <a:lnRef idx="0"/>
          <a:fillRef idx="0"/>
          <a:effectRef idx="0"/>
          <a:fontRef idx="minor"/>
        </p:style>
        <p:txBody>
          <a:bodyPr anchor="ctr">
            <a:noAutofit/>
          </a:bodyPr>
          <a:p>
            <a:pPr algn="ctr">
              <a:lnSpc>
                <a:spcPct val="100000"/>
              </a:lnSpc>
              <a:tabLst>
                <a:tab algn="l" pos="0"/>
              </a:tabLst>
            </a:pPr>
            <a:endParaRPr b="0" lang="ru-RU" sz="1800" spc="-1" strike="noStrike">
              <a:solidFill>
                <a:srgbClr val="ffffff"/>
              </a:solidFill>
              <a:latin typeface="Calibri"/>
              <a:ea typeface="Calibri"/>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27.xml"/>
</Relationships>
</file>

<file path=ppt/slides/_rels/slide1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27.xml"/>
</Relationships>
</file>

<file path=ppt/slides/_rels/slide1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6.jpeg"/><Relationship Id="rId3" Type="http://schemas.openxmlformats.org/officeDocument/2006/relationships/slideLayout" Target="../slideLayouts/slideLayout27.xml"/>
</Relationships>
</file>

<file path=ppt/slides/_rels/slide1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27.xml"/>
</Relationships>
</file>

<file path=ppt/slides/_rels/slide16.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7.jpeg"/><Relationship Id="rId3" Type="http://schemas.openxmlformats.org/officeDocument/2006/relationships/image" Target="../media/image5.jpeg"/><Relationship Id="rId4" Type="http://schemas.openxmlformats.org/officeDocument/2006/relationships/slideLayout" Target="../slideLayouts/slideLayout2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8.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8.png"/><Relationship Id="rId3" Type="http://schemas.openxmlformats.org/officeDocument/2006/relationships/slideLayout" Target="../slideLayouts/slideLayout40.xml"/>
</Relationships>
</file>

<file path=ppt/slides/_rels/slide19.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9.png"/><Relationship Id="rId3" Type="http://schemas.openxmlformats.org/officeDocument/2006/relationships/slideLayout" Target="../slideLayouts/slideLayout27.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7.xml"/>
</Relationships>
</file>

<file path=ppt/slides/_rels/slide2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10.jpeg"/><Relationship Id="rId3" Type="http://schemas.openxmlformats.org/officeDocument/2006/relationships/slideLayout" Target="../slideLayouts/slideLayout27.xml"/>
</Relationships>
</file>

<file path=ppt/slides/_rels/slide2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6.jpeg"/><Relationship Id="rId3" Type="http://schemas.openxmlformats.org/officeDocument/2006/relationships/slideLayout" Target="../slideLayouts/slideLayout27.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27.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6.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7.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9.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7.xml"/>
</Relationships>
</file>

<file path=ppt/slides/_rels/slide3.xml.rels><?xml version="1.0" encoding="UTF-8"?>
<Relationships xmlns="http://schemas.openxmlformats.org/package/2006/relationships"><Relationship Id="rId1" Type="http://schemas.openxmlformats.org/officeDocument/2006/relationships/hyperlink" Target="file:///C:/Users/&#1040;&#1085;&#1085;&#1072;_&#1050;/Downloads/&#1054;&#1090;&#1095;&#1077;&#1090;%202022%20ver2.pptx#-1,3,&#1054;&#1073; &#1086;&#1088;&#1075;&#1072;&#1085;&#1080;&#1079;&#1072;&#1094;&#1080;&#1080;" TargetMode="External"/><Relationship Id="rId2" Type="http://schemas.openxmlformats.org/officeDocument/2006/relationships/hyperlink" Target="file:///C:/Users/&#1040;&#1085;&#1085;&#1072;_&#1050;/Downloads/&#1054;&#1090;&#1095;&#1077;&#1090;%202022%20ver2.pptx#-1,4,&#1053;&#1072;&#1096;&#1072; &#1084;&#1080;&#1089;&#1089;&#1080;&#1103;" TargetMode="External"/><Relationship Id="rId3" Type="http://schemas.openxmlformats.org/officeDocument/2006/relationships/hyperlink" Target="file:///C:/Users/&#1040;&#1085;&#1085;&#1072;_&#1050;/Downloads/&#1054;&#1090;&#1095;&#1077;&#1090;%202022%20ver2.pptx#-1,5,&#1047;&#1072;&#1076;&#1072;&#1095;&#1080; &#1080; &#1086;&#1089;&#1085;&#1086;&#1074;&#1085;&#1099;&#1077; &#1085;&#1072;&#1087;&#1088;&#1072;&#1074;&#1083;&#1077;&#1085;&#1080;&#1103;" TargetMode="External"/><Relationship Id="rId4" Type="http://schemas.openxmlformats.org/officeDocument/2006/relationships/hyperlink" Target="file:///C:/Users/&#1040;&#1085;&#1085;&#1072;_&#1050;/Downloads/&#1054;&#1090;&#1095;&#1077;&#1090;%202022%20ver2.pptx#-1,7,&#1050;&#1086;&#1084;&#1091; &#1084;&#1099; &#1087;&#1086;&#1084;&#1086;&#1075;&#1072;&#1077;&#1084;?" TargetMode="External"/><Relationship Id="rId5" Type="http://schemas.openxmlformats.org/officeDocument/2006/relationships/hyperlink" Target="file:///C:/Users/&#1040;&#1085;&#1085;&#1072;_&#1050;/Downloads/&#1054;&#1090;&#1095;&#1077;&#1090;%202022%20ver2.pptx#-1,8,&#1050;&#1072;&#1082; &#1084;&#1099; &#1087;&#1086;&#1084;&#1086;&#1075;&#1072;&#1077;&#1084;?" TargetMode="External"/><Relationship Id="rId6" Type="http://schemas.openxmlformats.org/officeDocument/2006/relationships/hyperlink" Target="file:///C:/Users/&#1040;&#1085;&#1085;&#1072;_&#1050;/Downloads/&#1054;&#1090;&#1095;&#1077;&#1090;%202022%20ver2.pptx#-1,7,&#1057;&#1090;&#1088;&#1091;&#1082;&#1090;&#1091;&#1088;&#1072; &#1062;&#1077;&#1085;&#1090;&#1088;&#1072;" TargetMode="External"/><Relationship Id="rId7" Type="http://schemas.openxmlformats.org/officeDocument/2006/relationships/hyperlink" Target="file:///C:/Users/&#1040;&#1085;&#1085;&#1072;_&#1050;/Downloads/&#1054;&#1090;&#1095;&#1077;&#1090;%202022%20ver2.pptx#-1,31,&#1056;&#1072;&#1079;&#1074;&#1080;&#1090;&#1080;&#1077; &#1094;&#1077;&#1085;&#1090;&#1088;&#1072; &#1087;&#1086; &#1089;&#1088;&#1072;&#1074;&#1085;&#1077;&#1085;&#1080;&#1102; &#1089; 2021 &#1075;&#1086;&#1076;&#1086;&#1084;. &#1055;&#1088;&#1086;&#1077;&#1082;&#1090;&#1099;" TargetMode="External"/><Relationship Id="rId8" Type="http://schemas.openxmlformats.org/officeDocument/2006/relationships/hyperlink" Target="file:///C:/Users/&#1040;&#1085;&#1085;&#1072;_&#1050;/Downloads/&#1054;&#1090;&#1095;&#1077;&#1090;%202022%20ver2.pptx#-1,32,&#1047;&#1072;&#1082;&#1083;&#1102;&#1095;&#1080;&#1090;&#1077;&#1083;&#1100;&#1085;&#1086;&#1077; &#1089;&#1083;&#1086;&#1074;&#1086;" TargetMode="External"/><Relationship Id="rId9" Type="http://schemas.openxmlformats.org/officeDocument/2006/relationships/slideLayout" Target="../slideLayouts/slideLayout27.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3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7.xml"/>
</Relationships>
</file>

<file path=ppt/slides/_rels/slide3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6.jpeg"/><Relationship Id="rId3" Type="http://schemas.openxmlformats.org/officeDocument/2006/relationships/slideLayout" Target="../slideLayouts/slideLayout27.xml"/>
</Relationships>
</file>

<file path=ppt/slides/_rels/slide3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7.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36.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7.xml"/>
</Relationships>
</file>

<file path=ppt/slides/_rels/slide37.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6.jpeg"/><Relationship Id="rId3" Type="http://schemas.openxmlformats.org/officeDocument/2006/relationships/slideLayout" Target="../slideLayouts/slideLayout2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40.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43.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slideLayout" Target="../slideLayouts/slideLayout27.xml"/>
</Relationships>
</file>

<file path=ppt/slides/_rels/slide4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7.jpeg"/><Relationship Id="rId4" Type="http://schemas.openxmlformats.org/officeDocument/2006/relationships/slideLayout" Target="../slideLayouts/slideLayout2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9.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294" name="PlaceHolder 1"/>
          <p:cNvSpPr>
            <a:spLocks noGrp="1"/>
          </p:cNvSpPr>
          <p:nvPr>
            <p:ph type="title"/>
          </p:nvPr>
        </p:nvSpPr>
        <p:spPr>
          <a:xfrm>
            <a:off x="1243440" y="1488960"/>
            <a:ext cx="5032440" cy="1082160"/>
          </a:xfrm>
          <a:prstGeom prst="rect">
            <a:avLst/>
          </a:prstGeom>
          <a:noFill/>
          <a:ln w="0">
            <a:noFill/>
          </a:ln>
        </p:spPr>
        <p:txBody>
          <a:bodyPr tIns="91440" bIns="91440" anchor="ctr">
            <a:noAutofit/>
          </a:bodyPr>
          <a:p>
            <a:pPr indent="0" algn="ctr">
              <a:lnSpc>
                <a:spcPct val="100000"/>
              </a:lnSpc>
              <a:buNone/>
            </a:pPr>
            <a:r>
              <a:rPr b="0" lang="ru-RU" sz="4800" spc="-1" strike="noStrike">
                <a:solidFill>
                  <a:schemeClr val="dk1"/>
                </a:solidFill>
                <a:latin typeface="Cormorant Upright"/>
                <a:ea typeface="Cormorant Upright"/>
              </a:rPr>
              <a:t>Годовой отчет </a:t>
            </a:r>
            <a:r>
              <a:rPr b="0" lang="ru-RU" sz="3600" spc="-1" strike="noStrike">
                <a:solidFill>
                  <a:schemeClr val="dk1"/>
                </a:solidFill>
                <a:latin typeface="Cormorant Upright"/>
                <a:ea typeface="Cormorant Upright"/>
              </a:rPr>
              <a:t>2023 </a:t>
            </a:r>
            <a:br>
              <a:rPr sz="4800"/>
            </a:br>
            <a:endParaRPr b="0" lang="ru-RU" sz="3600" spc="-1" strike="noStrike">
              <a:solidFill>
                <a:srgbClr val="000000"/>
              </a:solidFill>
              <a:latin typeface="Arial"/>
            </a:endParaRPr>
          </a:p>
        </p:txBody>
      </p:sp>
      <p:sp>
        <p:nvSpPr>
          <p:cNvPr id="295" name="Подзаголовок 2"/>
          <p:cNvSpPr/>
          <p:nvPr/>
        </p:nvSpPr>
        <p:spPr>
          <a:xfrm>
            <a:off x="1311480" y="2221560"/>
            <a:ext cx="5032440" cy="700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ru-RU" sz="1400" spc="-1" strike="noStrike">
                <a:solidFill>
                  <a:srgbClr val="000000"/>
                </a:solidFill>
                <a:latin typeface="Arial"/>
                <a:ea typeface="Arial"/>
              </a:rPr>
              <a:t>АВТОНОМНАЯ НЕКОММЕРЧЕСКАЯ ОРГАНИЗАЦИЯ </a:t>
            </a:r>
            <a:br>
              <a:rPr sz="1400"/>
            </a:br>
            <a:r>
              <a:rPr b="0" lang="ru-RU" sz="1400" spc="-1" strike="noStrike">
                <a:solidFill>
                  <a:srgbClr val="000000"/>
                </a:solidFill>
                <a:latin typeface="Arial"/>
                <a:ea typeface="Arial"/>
              </a:rPr>
              <a:t>ЦЕНТР ПОМОЩИ СЕМЬЯМ С ДЕТЬМИ</a:t>
            </a:r>
            <a:br>
              <a:rPr sz="1400"/>
            </a:br>
            <a:r>
              <a:rPr b="0" lang="ru-RU" sz="1400" spc="-1" strike="noStrike">
                <a:solidFill>
                  <a:srgbClr val="000000"/>
                </a:solidFill>
                <a:latin typeface="Arial"/>
                <a:ea typeface="Arial"/>
              </a:rPr>
              <a:t>«ПЛАНЕТА ДОБРА»</a:t>
            </a:r>
            <a:endParaRPr b="0" lang="ru-RU"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332"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33" name="Прямоугольник: скругленные углы 4"/>
          <p:cNvSpPr/>
          <p:nvPr/>
        </p:nvSpPr>
        <p:spPr>
          <a:xfrm>
            <a:off x="987480" y="1354320"/>
            <a:ext cx="7226280" cy="235368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34" name="PlaceHolder 1"/>
          <p:cNvSpPr>
            <a:spLocks noGrp="1"/>
          </p:cNvSpPr>
          <p:nvPr>
            <p:ph type="title"/>
          </p:nvPr>
        </p:nvSpPr>
        <p:spPr>
          <a:xfrm>
            <a:off x="987480" y="444960"/>
            <a:ext cx="7844400" cy="572400"/>
          </a:xfrm>
          <a:prstGeom prst="rect">
            <a:avLst/>
          </a:prstGeom>
          <a:noFill/>
          <a:ln w="0">
            <a:noFill/>
          </a:ln>
        </p:spPr>
        <p:txBody>
          <a:bodyPr tIns="91440" bIns="91440" anchor="t">
            <a:noAutofit/>
          </a:bodyPr>
          <a:p>
            <a:pPr indent="0">
              <a:lnSpc>
                <a:spcPct val="100000"/>
              </a:lnSpc>
              <a:buNone/>
            </a:pPr>
            <a:r>
              <a:rPr b="1" lang="ru-RU" sz="2800" spc="-1" strike="noStrike">
                <a:solidFill>
                  <a:srgbClr val="ffffff"/>
                </a:solidFill>
                <a:latin typeface="Cormorant Upright"/>
                <a:ea typeface="Cormorant Upright"/>
              </a:rPr>
              <a:t>Финансовая часть.</a:t>
            </a:r>
            <a:r>
              <a:rPr b="1" lang="ru-RU" sz="2000" spc="-1" strike="noStrike">
                <a:solidFill>
                  <a:srgbClr val="ffffff"/>
                </a:solidFill>
                <a:latin typeface="Cormorant Upright"/>
                <a:ea typeface="Cormorant Upright"/>
              </a:rPr>
              <a:t> Доходы. Расчетный счет</a:t>
            </a:r>
            <a:endParaRPr b="0" lang="ru-RU" sz="2000" spc="-1" strike="noStrike">
              <a:solidFill>
                <a:srgbClr val="000000"/>
              </a:solidFill>
              <a:latin typeface="Arial"/>
            </a:endParaRPr>
          </a:p>
        </p:txBody>
      </p:sp>
      <p:sp>
        <p:nvSpPr>
          <p:cNvPr id="335" name="PlaceHolder 2"/>
          <p:cNvSpPr>
            <a:spLocks noGrp="1"/>
          </p:cNvSpPr>
          <p:nvPr>
            <p:ph/>
          </p:nvPr>
        </p:nvSpPr>
        <p:spPr>
          <a:xfrm>
            <a:off x="1074960" y="1616760"/>
            <a:ext cx="7756920" cy="2009520"/>
          </a:xfrm>
          <a:prstGeom prst="rect">
            <a:avLst/>
          </a:prstGeom>
          <a:noFill/>
          <a:ln w="0">
            <a:noFill/>
          </a:ln>
        </p:spPr>
        <p:txBody>
          <a:bodyPr tIns="91440" bIns="91440" anchor="t">
            <a:noAutofit/>
          </a:bodyPr>
          <a:p>
            <a:pPr indent="0">
              <a:lnSpc>
                <a:spcPct val="115000"/>
              </a:lnSpc>
              <a:buNone/>
              <a:tabLst>
                <a:tab algn="l" pos="0"/>
              </a:tabLst>
            </a:pPr>
            <a:r>
              <a:rPr b="1" lang="ru-RU" sz="1800" spc="-1" strike="noStrike">
                <a:solidFill>
                  <a:srgbClr val="000000"/>
                </a:solidFill>
                <a:latin typeface="Times New Roman"/>
                <a:ea typeface="Cormorant Upright Medium"/>
              </a:rPr>
              <a:t>Поступления на расчетный счет:</a:t>
            </a:r>
            <a:endParaRPr b="0" lang="ru-RU" sz="1800" spc="-1" strike="noStrike">
              <a:solidFill>
                <a:srgbClr val="000000"/>
              </a:solidFill>
              <a:latin typeface="Arial"/>
            </a:endParaRPr>
          </a:p>
          <a:p>
            <a:pPr marL="285840" indent="-285840">
              <a:lnSpc>
                <a:spcPct val="115000"/>
              </a:lnSpc>
              <a:buClr>
                <a:srgbClr val="000000"/>
              </a:buClr>
              <a:buFont typeface="Wingdings" charset="2"/>
              <a:buChar char=""/>
              <a:tabLst>
                <a:tab algn="l" pos="0"/>
              </a:tabLst>
            </a:pPr>
            <a:r>
              <a:rPr b="0" lang="ru-RU" sz="1800" spc="-1" strike="noStrike">
                <a:solidFill>
                  <a:srgbClr val="000000"/>
                </a:solidFill>
                <a:latin typeface="Times New Roman"/>
                <a:ea typeface="Cormorant Upright Medium"/>
              </a:rPr>
              <a:t>Остаток с 2022 года – 35 147,92рублей</a:t>
            </a:r>
            <a:endParaRPr b="0" lang="ru-RU" sz="1800" spc="-1" strike="noStrike">
              <a:solidFill>
                <a:srgbClr val="000000"/>
              </a:solidFill>
              <a:latin typeface="Arial"/>
            </a:endParaRPr>
          </a:p>
          <a:p>
            <a:pPr marL="285840" indent="-285840">
              <a:lnSpc>
                <a:spcPct val="115000"/>
              </a:lnSpc>
              <a:buClr>
                <a:srgbClr val="000000"/>
              </a:buClr>
              <a:buFont typeface="Wingdings" charset="2"/>
              <a:buChar char=""/>
              <a:tabLst>
                <a:tab algn="l" pos="0"/>
              </a:tabLst>
            </a:pPr>
            <a:r>
              <a:rPr b="0" lang="ru-RU" sz="1800" spc="-1" strike="noStrike">
                <a:solidFill>
                  <a:srgbClr val="000000"/>
                </a:solidFill>
                <a:latin typeface="Times New Roman"/>
                <a:ea typeface="Cormorant Upright Medium"/>
              </a:rPr>
              <a:t>На счет поступило от физ лиц -77 524,91 рублей</a:t>
            </a:r>
            <a:endParaRPr b="0" lang="ru-RU" sz="1800" spc="-1" strike="noStrike">
              <a:solidFill>
                <a:srgbClr val="000000"/>
              </a:solidFill>
              <a:latin typeface="Arial"/>
            </a:endParaRPr>
          </a:p>
          <a:p>
            <a:pPr marL="285840" indent="-285840">
              <a:lnSpc>
                <a:spcPct val="115000"/>
              </a:lnSpc>
              <a:buClr>
                <a:srgbClr val="000000"/>
              </a:buClr>
              <a:buFont typeface="Wingdings" charset="2"/>
              <a:buChar char=""/>
              <a:tabLst>
                <a:tab algn="l" pos="0"/>
              </a:tabLst>
            </a:pPr>
            <a:r>
              <a:rPr b="0" lang="ru-RU" sz="1800" spc="-1" strike="noStrike">
                <a:solidFill>
                  <a:srgbClr val="000000"/>
                </a:solidFill>
                <a:latin typeface="Times New Roman"/>
                <a:ea typeface="Cormorant Upright Medium"/>
              </a:rPr>
              <a:t>От юридических лиц 58889,66, </a:t>
            </a:r>
            <a:r>
              <a:rPr b="0" lang="ru-RU" sz="1600" spc="-1" strike="noStrike">
                <a:solidFill>
                  <a:srgbClr val="000000"/>
                </a:solidFill>
                <a:latin typeface="Times New Roman"/>
                <a:ea typeface="Cormorant Upright Medium"/>
              </a:rPr>
              <a:t>в том числе РНКО 10565,45 рублей</a:t>
            </a:r>
            <a:endParaRPr b="0" lang="ru-RU" sz="1600" spc="-1" strike="noStrike">
              <a:solidFill>
                <a:srgbClr val="000000"/>
              </a:solidFill>
              <a:latin typeface="Arial"/>
            </a:endParaRPr>
          </a:p>
          <a:p>
            <a:pPr indent="0">
              <a:lnSpc>
                <a:spcPct val="115000"/>
              </a:lnSpc>
              <a:buNone/>
              <a:tabLst>
                <a:tab algn="l" pos="0"/>
              </a:tabLst>
            </a:pPr>
            <a:r>
              <a:rPr b="0" lang="ru-RU" sz="1800" spc="-1" strike="noStrike">
                <a:solidFill>
                  <a:srgbClr val="000000"/>
                </a:solidFill>
                <a:latin typeface="Times New Roman"/>
                <a:ea typeface="Cormorant Upright Medium"/>
              </a:rPr>
              <a:t>от БФ нужна помощь 28324,21.</a:t>
            </a:r>
            <a:endParaRPr b="0" lang="ru-RU" sz="1800" spc="-1" strike="noStrike">
              <a:solidFill>
                <a:srgbClr val="000000"/>
              </a:solidFill>
              <a:latin typeface="Arial"/>
            </a:endParaRPr>
          </a:p>
          <a:p>
            <a:pPr marL="285840" indent="-285840">
              <a:lnSpc>
                <a:spcPct val="115000"/>
              </a:lnSpc>
              <a:buClr>
                <a:srgbClr val="000000"/>
              </a:buClr>
              <a:buFont typeface="Wingdings" charset="2"/>
              <a:buChar char=""/>
              <a:tabLst>
                <a:tab algn="l" pos="0"/>
              </a:tabLst>
            </a:pPr>
            <a:r>
              <a:rPr b="0" lang="ru-RU" sz="1800" spc="-1" strike="noStrike">
                <a:solidFill>
                  <a:srgbClr val="000000"/>
                </a:solidFill>
                <a:latin typeface="Times New Roman"/>
                <a:ea typeface="Cormorant Upright Medium"/>
              </a:rPr>
              <a:t>Перешло на 2024- 24612,09 рублей</a:t>
            </a:r>
            <a:endParaRPr b="0" lang="ru-RU" sz="1800" spc="-1" strike="noStrike">
              <a:solidFill>
                <a:srgbClr val="000000"/>
              </a:solidFill>
              <a:latin typeface="Arial"/>
            </a:endParaRPr>
          </a:p>
          <a:p>
            <a:pPr marL="285840" indent="-285840">
              <a:lnSpc>
                <a:spcPct val="115000"/>
              </a:lnSpc>
              <a:buClr>
                <a:srgbClr val="000000"/>
              </a:buClr>
              <a:buFont typeface="Wingdings" charset="2"/>
              <a:buChar char=""/>
              <a:tabLst>
                <a:tab algn="l" pos="0"/>
              </a:tabLst>
            </a:pPr>
            <a:r>
              <a:rPr b="0" lang="ru-RU" sz="1800" spc="-1" strike="noStrike">
                <a:solidFill>
                  <a:srgbClr val="000000"/>
                </a:solidFill>
                <a:latin typeface="Times New Roman"/>
                <a:ea typeface="Cormorant Upright Medium"/>
              </a:rPr>
              <a:t>Дебиторская задолженность 19162 рубля.</a:t>
            </a:r>
            <a:endParaRPr b="0" lang="ru-RU" sz="1800" spc="-1" strike="noStrike">
              <a:solidFill>
                <a:srgbClr val="000000"/>
              </a:solidFill>
              <a:latin typeface="Arial"/>
            </a:endParaRPr>
          </a:p>
          <a:p>
            <a:pPr indent="0">
              <a:lnSpc>
                <a:spcPct val="115000"/>
              </a:lnSpc>
              <a:buNone/>
              <a:tabLst>
                <a:tab algn="l" pos="0"/>
              </a:tabLst>
            </a:pPr>
            <a:endParaRPr b="0" lang="ru-RU" sz="1800" spc="-1" strike="noStrike">
              <a:solidFill>
                <a:srgbClr val="000000"/>
              </a:solidFill>
              <a:latin typeface="Arial"/>
            </a:endParaRPr>
          </a:p>
          <a:p>
            <a:pPr indent="0">
              <a:lnSpc>
                <a:spcPct val="115000"/>
              </a:lnSpc>
              <a:buNone/>
              <a:tabLst>
                <a:tab algn="l" pos="0"/>
              </a:tabLst>
            </a:pP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37" name="Прямоугольник: скругленные углы 4"/>
          <p:cNvSpPr/>
          <p:nvPr/>
        </p:nvSpPr>
        <p:spPr>
          <a:xfrm>
            <a:off x="987480" y="1354320"/>
            <a:ext cx="7226280" cy="235368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38" name="PlaceHolder 1"/>
          <p:cNvSpPr>
            <a:spLocks noGrp="1"/>
          </p:cNvSpPr>
          <p:nvPr>
            <p:ph type="title"/>
          </p:nvPr>
        </p:nvSpPr>
        <p:spPr>
          <a:xfrm>
            <a:off x="929880" y="444960"/>
            <a:ext cx="7902360" cy="964800"/>
          </a:xfrm>
          <a:prstGeom prst="rect">
            <a:avLst/>
          </a:prstGeom>
          <a:noFill/>
          <a:ln w="0">
            <a:noFill/>
          </a:ln>
        </p:spPr>
        <p:txBody>
          <a:bodyPr tIns="91440" bIns="91440" anchor="t">
            <a:noAutofit/>
          </a:bodyPr>
          <a:p>
            <a:pPr indent="0">
              <a:lnSpc>
                <a:spcPct val="100000"/>
              </a:lnSpc>
              <a:buNone/>
            </a:pPr>
            <a:r>
              <a:rPr b="1" lang="ru-RU" sz="2000" spc="-1" strike="noStrike">
                <a:solidFill>
                  <a:srgbClr val="ffffff"/>
                </a:solidFill>
                <a:latin typeface="Cormorant Upright"/>
                <a:ea typeface="Cormorant Upright"/>
              </a:rPr>
              <a:t>Финансовая часть</a:t>
            </a:r>
            <a:r>
              <a:rPr b="1" lang="ru-RU" sz="2400" spc="-1" strike="noStrike">
                <a:solidFill>
                  <a:srgbClr val="ffffff"/>
                </a:solidFill>
                <a:latin typeface="Cormorant Upright"/>
                <a:ea typeface="Cormorant Upright"/>
              </a:rPr>
              <a:t>. </a:t>
            </a:r>
            <a:r>
              <a:rPr b="1" lang="ru-RU" sz="2000" spc="-1" strike="noStrike">
                <a:solidFill>
                  <a:srgbClr val="ffffff"/>
                </a:solidFill>
                <a:latin typeface="Cormorant Upright"/>
                <a:ea typeface="Cormorant Upright"/>
              </a:rPr>
              <a:t>Доходы</a:t>
            </a:r>
            <a:r>
              <a:rPr b="1" lang="ru-RU" sz="2400" spc="-1" strike="noStrike">
                <a:solidFill>
                  <a:srgbClr val="ffffff"/>
                </a:solidFill>
                <a:latin typeface="Cormorant Upright"/>
                <a:ea typeface="Cormorant Upright"/>
              </a:rPr>
              <a:t>. </a:t>
            </a:r>
            <a:r>
              <a:rPr b="1" lang="ru-RU" sz="1600" spc="-1" strike="noStrike">
                <a:solidFill>
                  <a:srgbClr val="ffffff"/>
                </a:solidFill>
                <a:latin typeface="Cormorant Upright"/>
                <a:ea typeface="Cormorant Upright"/>
              </a:rPr>
              <a:t>Пожертвования в натуральном виде </a:t>
            </a:r>
            <a:endParaRPr b="0" lang="ru-RU" sz="1600" spc="-1" strike="noStrike">
              <a:solidFill>
                <a:srgbClr val="000000"/>
              </a:solidFill>
              <a:latin typeface="Arial"/>
            </a:endParaRPr>
          </a:p>
        </p:txBody>
      </p:sp>
      <p:sp>
        <p:nvSpPr>
          <p:cNvPr id="339" name="PlaceHolder 2"/>
          <p:cNvSpPr>
            <a:spLocks noGrp="1"/>
          </p:cNvSpPr>
          <p:nvPr>
            <p:ph/>
          </p:nvPr>
        </p:nvSpPr>
        <p:spPr>
          <a:xfrm>
            <a:off x="2624760" y="1616760"/>
            <a:ext cx="6207120" cy="2009520"/>
          </a:xfrm>
          <a:prstGeom prst="rect">
            <a:avLst/>
          </a:prstGeom>
          <a:noFill/>
          <a:ln w="0">
            <a:noFill/>
          </a:ln>
        </p:spPr>
        <p:txBody>
          <a:bodyPr tIns="91440" bIns="91440" anchor="t">
            <a:noAutofit/>
          </a:bodyPr>
          <a:p>
            <a:pPr indent="0">
              <a:lnSpc>
                <a:spcPct val="115000"/>
              </a:lnSpc>
              <a:buNone/>
              <a:tabLst>
                <a:tab algn="l" pos="0"/>
              </a:tabLst>
            </a:pPr>
            <a:r>
              <a:rPr b="1" lang="ru-RU" sz="1800" spc="-1" strike="noStrike">
                <a:solidFill>
                  <a:srgbClr val="000000"/>
                </a:solidFill>
                <a:latin typeface="Times New Roman"/>
                <a:ea typeface="Cormorant Upright Medium"/>
              </a:rPr>
              <a:t>Поступления в  виде натуральной помощи:</a:t>
            </a:r>
            <a:endParaRPr b="0" lang="ru-RU" sz="1800" spc="-1" strike="noStrike">
              <a:solidFill>
                <a:srgbClr val="000000"/>
              </a:solidFill>
              <a:latin typeface="Arial"/>
            </a:endParaRPr>
          </a:p>
          <a:p>
            <a:pPr marL="285840" indent="-285840">
              <a:lnSpc>
                <a:spcPct val="115000"/>
              </a:lnSpc>
              <a:buClr>
                <a:srgbClr val="000000"/>
              </a:buClr>
              <a:buFont typeface="Wingdings" charset="2"/>
              <a:buChar char=""/>
              <a:tabLst>
                <a:tab algn="l" pos="0"/>
              </a:tabLst>
            </a:pPr>
            <a:r>
              <a:rPr b="0" lang="ru-RU" sz="1800" spc="-1" strike="noStrike">
                <a:solidFill>
                  <a:srgbClr val="000000"/>
                </a:solidFill>
                <a:latin typeface="Times New Roman"/>
                <a:ea typeface="Cormorant Upright Medium"/>
              </a:rPr>
              <a:t>Остаток с 2022 года – на 285868 рублей</a:t>
            </a:r>
            <a:endParaRPr b="0" lang="ru-RU" sz="1800" spc="-1" strike="noStrike">
              <a:solidFill>
                <a:srgbClr val="000000"/>
              </a:solidFill>
              <a:latin typeface="Arial"/>
            </a:endParaRPr>
          </a:p>
          <a:p>
            <a:pPr marL="285840" indent="-285840">
              <a:lnSpc>
                <a:spcPct val="115000"/>
              </a:lnSpc>
              <a:buClr>
                <a:srgbClr val="000000"/>
              </a:buClr>
              <a:buFont typeface="Wingdings" charset="2"/>
              <a:buChar char=""/>
              <a:tabLst>
                <a:tab algn="l" pos="0"/>
              </a:tabLst>
            </a:pPr>
            <a:r>
              <a:rPr b="0" lang="ru-RU" sz="1800" spc="-1" strike="noStrike">
                <a:solidFill>
                  <a:srgbClr val="000000"/>
                </a:solidFill>
                <a:latin typeface="Times New Roman"/>
                <a:ea typeface="Cormorant Upright Medium"/>
              </a:rPr>
              <a:t>Поступило за 2023 год - 11 484183 рублей</a:t>
            </a:r>
            <a:endParaRPr b="0" lang="ru-RU" sz="1800" spc="-1" strike="noStrike">
              <a:solidFill>
                <a:srgbClr val="000000"/>
              </a:solidFill>
              <a:latin typeface="Arial"/>
            </a:endParaRPr>
          </a:p>
          <a:p>
            <a:pPr marL="285840" indent="-285840">
              <a:lnSpc>
                <a:spcPct val="115000"/>
              </a:lnSpc>
              <a:buClr>
                <a:srgbClr val="000000"/>
              </a:buClr>
              <a:buFont typeface="Wingdings" charset="2"/>
              <a:buChar char=""/>
              <a:tabLst>
                <a:tab algn="l" pos="0"/>
              </a:tabLst>
            </a:pPr>
            <a:r>
              <a:rPr b="0" lang="ru-RU" sz="1800" spc="-1" strike="noStrike">
                <a:solidFill>
                  <a:srgbClr val="000000"/>
                </a:solidFill>
                <a:latin typeface="Times New Roman"/>
                <a:ea typeface="Cormorant Upright Medium"/>
              </a:rPr>
              <a:t>Перешло на 2024- 318255 рублей</a:t>
            </a:r>
            <a:endParaRPr b="0" lang="ru-RU" sz="1800" spc="-1" strike="noStrike">
              <a:solidFill>
                <a:srgbClr val="000000"/>
              </a:solidFill>
              <a:latin typeface="Arial"/>
            </a:endParaRPr>
          </a:p>
          <a:p>
            <a:pPr indent="0">
              <a:lnSpc>
                <a:spcPct val="115000"/>
              </a:lnSpc>
              <a:buNone/>
              <a:tabLst>
                <a:tab algn="l" pos="0"/>
              </a:tabLst>
            </a:pPr>
            <a:endParaRPr b="0" lang="ru-RU" sz="1800" spc="-1" strike="noStrike">
              <a:solidFill>
                <a:srgbClr val="000000"/>
              </a:solidFill>
              <a:latin typeface="Arial"/>
            </a:endParaRPr>
          </a:p>
          <a:p>
            <a:pPr indent="0">
              <a:lnSpc>
                <a:spcPct val="115000"/>
              </a:lnSpc>
              <a:buNone/>
              <a:tabLst>
                <a:tab algn="l" pos="0"/>
              </a:tabLst>
            </a:pP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pic>
        <p:nvPicPr>
          <p:cNvPr id="340" name="Рисунок 6" descr=""/>
          <p:cNvPicPr/>
          <p:nvPr/>
        </p:nvPicPr>
        <p:blipFill>
          <a:blip r:embed="rId2"/>
          <a:stretch/>
        </p:blipFill>
        <p:spPr>
          <a:xfrm>
            <a:off x="7108920" y="2095560"/>
            <a:ext cx="2050560" cy="2958840"/>
          </a:xfrm>
          <a:prstGeom prst="rect">
            <a:avLst/>
          </a:prstGeom>
          <a:ln w="0">
            <a:noFill/>
          </a:ln>
        </p:spPr>
      </p:pic>
      <p:sp>
        <p:nvSpPr>
          <p:cNvPr id="341" name="Прямоугольник: скругленные углы 4"/>
          <p:cNvSpPr/>
          <p:nvPr/>
        </p:nvSpPr>
        <p:spPr>
          <a:xfrm>
            <a:off x="987480" y="1217520"/>
            <a:ext cx="6314760" cy="335124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42"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43" name="PlaceHolder 1"/>
          <p:cNvSpPr>
            <a:spLocks noGrp="1"/>
          </p:cNvSpPr>
          <p:nvPr>
            <p:ph type="title"/>
          </p:nvPr>
        </p:nvSpPr>
        <p:spPr>
          <a:xfrm>
            <a:off x="987480" y="444960"/>
            <a:ext cx="7844400" cy="572400"/>
          </a:xfrm>
          <a:prstGeom prst="rect">
            <a:avLst/>
          </a:prstGeom>
          <a:noFill/>
          <a:ln w="0">
            <a:noFill/>
          </a:ln>
        </p:spPr>
        <p:txBody>
          <a:bodyPr tIns="91440" bIns="91440" anchor="t">
            <a:noAutofit/>
          </a:bodyPr>
          <a:p>
            <a:pPr indent="0">
              <a:lnSpc>
                <a:spcPct val="100000"/>
              </a:lnSpc>
              <a:buNone/>
            </a:pPr>
            <a:r>
              <a:rPr b="1" lang="ru-RU" sz="2800" spc="-1" strike="noStrike">
                <a:solidFill>
                  <a:srgbClr val="ffffff"/>
                </a:solidFill>
                <a:latin typeface="Times New Roman"/>
                <a:ea typeface="Cormorant Upright"/>
              </a:rPr>
              <a:t>Финансовая часть. Расходы. </a:t>
            </a:r>
            <a:r>
              <a:rPr b="1" lang="ru-RU" sz="2400" spc="-1" strike="noStrike">
                <a:solidFill>
                  <a:srgbClr val="ffffff"/>
                </a:solidFill>
                <a:latin typeface="Times New Roman"/>
                <a:ea typeface="Cormorant Upright"/>
              </a:rPr>
              <a:t>Расчетный счет</a:t>
            </a:r>
            <a:endParaRPr b="0" lang="ru-RU" sz="2400" spc="-1" strike="noStrike">
              <a:solidFill>
                <a:srgbClr val="000000"/>
              </a:solidFill>
              <a:latin typeface="Arial"/>
            </a:endParaRPr>
          </a:p>
        </p:txBody>
      </p:sp>
      <p:sp>
        <p:nvSpPr>
          <p:cNvPr id="344" name="PlaceHolder 2"/>
          <p:cNvSpPr>
            <a:spLocks noGrp="1"/>
          </p:cNvSpPr>
          <p:nvPr>
            <p:ph/>
          </p:nvPr>
        </p:nvSpPr>
        <p:spPr>
          <a:xfrm>
            <a:off x="1857240" y="1955880"/>
            <a:ext cx="4802760" cy="1644120"/>
          </a:xfrm>
          <a:prstGeom prst="rect">
            <a:avLst/>
          </a:prstGeom>
          <a:noFill/>
          <a:ln w="0">
            <a:noFill/>
          </a:ln>
        </p:spPr>
        <p:txBody>
          <a:bodyPr tIns="91440" bIns="91440" anchor="t">
            <a:normAutofit fontScale="66000"/>
          </a:bodyPr>
          <a:p>
            <a:pPr marL="301680" indent="0">
              <a:lnSpc>
                <a:spcPct val="160000"/>
              </a:lnSpc>
              <a:buNone/>
            </a:pPr>
            <a:endParaRPr b="0" lang="ru-RU" sz="1400" spc="-1" strike="noStrike">
              <a:solidFill>
                <a:srgbClr val="000000"/>
              </a:solidFill>
              <a:latin typeface="Arial"/>
            </a:endParaRPr>
          </a:p>
          <a:p>
            <a:pPr marL="301680" indent="-226080">
              <a:lnSpc>
                <a:spcPct val="160000"/>
              </a:lnSpc>
              <a:buClr>
                <a:srgbClr val="000000"/>
              </a:buClr>
              <a:buFont typeface="Wingdings" charset="2"/>
              <a:buChar char=""/>
            </a:pPr>
            <a:r>
              <a:rPr b="0" lang="ru-RU" sz="1400" spc="-1" strike="noStrike">
                <a:solidFill>
                  <a:srgbClr val="000000"/>
                </a:solidFill>
                <a:latin typeface="Times New Roman"/>
                <a:ea typeface="Cormorant Upright Medium"/>
              </a:rPr>
              <a:t>Транспортные расходы – 46685 рубля</a:t>
            </a:r>
            <a:endParaRPr b="0" lang="ru-RU" sz="1400" spc="-1" strike="noStrike">
              <a:solidFill>
                <a:srgbClr val="000000"/>
              </a:solidFill>
              <a:latin typeface="Arial"/>
            </a:endParaRPr>
          </a:p>
          <a:p>
            <a:pPr marL="301680" indent="-226080">
              <a:lnSpc>
                <a:spcPct val="160000"/>
              </a:lnSpc>
              <a:buClr>
                <a:srgbClr val="000000"/>
              </a:buClr>
              <a:buFont typeface="Wingdings" charset="2"/>
              <a:buChar char=""/>
            </a:pPr>
            <a:r>
              <a:rPr b="0" lang="ru-RU" sz="1400" spc="-1" strike="noStrike">
                <a:solidFill>
                  <a:srgbClr val="000000"/>
                </a:solidFill>
                <a:latin typeface="Times New Roman"/>
                <a:ea typeface="Cormorant Upright Medium"/>
              </a:rPr>
              <a:t>Проект "Мечты сбываются" 2022 г – 9163 рублей</a:t>
            </a:r>
            <a:endParaRPr b="0" lang="ru-RU" sz="1400" spc="-1" strike="noStrike">
              <a:solidFill>
                <a:srgbClr val="000000"/>
              </a:solidFill>
              <a:latin typeface="Arial"/>
            </a:endParaRPr>
          </a:p>
          <a:p>
            <a:pPr marL="301680" indent="-226080">
              <a:lnSpc>
                <a:spcPct val="160000"/>
              </a:lnSpc>
              <a:buClr>
                <a:srgbClr val="000000"/>
              </a:buClr>
              <a:buFont typeface="Wingdings" charset="2"/>
              <a:buChar char=""/>
            </a:pPr>
            <a:r>
              <a:rPr b="0" lang="ru-RU" sz="1400" spc="-1" strike="noStrike">
                <a:solidFill>
                  <a:srgbClr val="000000"/>
                </a:solidFill>
                <a:latin typeface="Times New Roman"/>
                <a:ea typeface="Cormorant Upright Medium"/>
              </a:rPr>
              <a:t>Проект "Мечты сбываются" 2023 г – 23359 рублей</a:t>
            </a:r>
            <a:endParaRPr b="0" lang="ru-RU" sz="1400" spc="-1" strike="noStrike">
              <a:solidFill>
                <a:srgbClr val="000000"/>
              </a:solidFill>
              <a:latin typeface="Arial"/>
            </a:endParaRPr>
          </a:p>
          <a:p>
            <a:pPr marL="301680" indent="-226080">
              <a:lnSpc>
                <a:spcPct val="160000"/>
              </a:lnSpc>
              <a:buClr>
                <a:srgbClr val="000000"/>
              </a:buClr>
              <a:buFont typeface="Wingdings" charset="2"/>
              <a:buChar char=""/>
            </a:pPr>
            <a:r>
              <a:rPr b="0" lang="ru-RU" sz="1400" spc="-1" strike="noStrike">
                <a:solidFill>
                  <a:srgbClr val="000000"/>
                </a:solidFill>
                <a:latin typeface="Times New Roman"/>
                <a:ea typeface="Cormorant Upright Medium"/>
              </a:rPr>
              <a:t>Проект "Наши руки не для скуки"  – 1527 рублей</a:t>
            </a:r>
            <a:endParaRPr b="0" lang="ru-RU" sz="1400" spc="-1" strike="noStrike">
              <a:solidFill>
                <a:srgbClr val="000000"/>
              </a:solidFill>
              <a:latin typeface="Arial"/>
            </a:endParaRPr>
          </a:p>
          <a:p>
            <a:pPr marL="301680" indent="-226080">
              <a:lnSpc>
                <a:spcPct val="160000"/>
              </a:lnSpc>
              <a:buClr>
                <a:srgbClr val="000000"/>
              </a:buClr>
              <a:buFont typeface="Wingdings" charset="2"/>
              <a:buChar char=""/>
            </a:pPr>
            <a:r>
              <a:rPr b="0" lang="ru-RU" sz="1400" spc="-1" strike="noStrike">
                <a:solidFill>
                  <a:srgbClr val="000000"/>
                </a:solidFill>
                <a:latin typeface="Times New Roman"/>
                <a:ea typeface="Cormorant Upright Medium"/>
              </a:rPr>
              <a:t>Продуктовые наборы - рублей – 19 548 рублей</a:t>
            </a:r>
            <a:endParaRPr b="0" lang="ru-RU" sz="1400" spc="-1" strike="noStrike">
              <a:solidFill>
                <a:srgbClr val="000000"/>
              </a:solidFill>
              <a:latin typeface="Arial"/>
            </a:endParaRPr>
          </a:p>
          <a:p>
            <a:pPr marL="301680" indent="-226080">
              <a:lnSpc>
                <a:spcPct val="160000"/>
              </a:lnSpc>
              <a:buClr>
                <a:srgbClr val="000000"/>
              </a:buClr>
              <a:buFont typeface="Wingdings" charset="2"/>
              <a:buChar char=""/>
            </a:pPr>
            <a:r>
              <a:rPr b="0" lang="ru-RU" sz="1400" spc="-1" strike="noStrike">
                <a:solidFill>
                  <a:srgbClr val="000000"/>
                </a:solidFill>
                <a:latin typeface="Times New Roman"/>
                <a:ea typeface="Cormorant Upright Medium"/>
              </a:rPr>
              <a:t>На уставные цели — 22389 </a:t>
            </a:r>
            <a:r>
              <a:rPr b="0" lang="ru-RU" sz="1400" spc="-1" strike="noStrike">
                <a:solidFill>
                  <a:srgbClr val="000000"/>
                </a:solidFill>
                <a:latin typeface="Times New Roman"/>
                <a:ea typeface="Cormorant Upright Medium"/>
              </a:rPr>
              <a:t>рублей</a:t>
            </a:r>
            <a:endParaRPr b="0" lang="ru-RU" sz="1400" spc="-1" strike="noStrike">
              <a:solidFill>
                <a:srgbClr val="000000"/>
              </a:solidFill>
              <a:latin typeface="Arial"/>
            </a:endParaRPr>
          </a:p>
          <a:p>
            <a:pPr marL="301680" indent="0">
              <a:lnSpc>
                <a:spcPct val="160000"/>
              </a:lnSpc>
              <a:buNone/>
            </a:pPr>
            <a:endParaRPr b="0" lang="ru-RU" sz="1400" spc="-1" strike="noStrike">
              <a:solidFill>
                <a:srgbClr val="000000"/>
              </a:solidFill>
              <a:latin typeface="Arial"/>
            </a:endParaRPr>
          </a:p>
          <a:p>
            <a:pPr marL="75240" indent="0">
              <a:lnSpc>
                <a:spcPct val="115000"/>
              </a:lnSpc>
              <a:buNone/>
              <a:tabLst>
                <a:tab algn="l" pos="0"/>
              </a:tabLst>
            </a:pPr>
            <a:endParaRPr b="0" lang="ru-RU" sz="1600" spc="-1" strike="noStrike">
              <a:solidFill>
                <a:srgbClr val="000000"/>
              </a:solidFill>
              <a:latin typeface="Arial"/>
            </a:endParaRPr>
          </a:p>
          <a:p>
            <a:pPr indent="0">
              <a:lnSpc>
                <a:spcPct val="115000"/>
              </a:lnSpc>
              <a:buNone/>
              <a:tabLst>
                <a:tab algn="l" pos="0"/>
              </a:tabLst>
            </a:pPr>
            <a:endParaRPr b="0" lang="ru-RU"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pic>
        <p:nvPicPr>
          <p:cNvPr id="345" name="Рисунок 6" descr=""/>
          <p:cNvPicPr/>
          <p:nvPr/>
        </p:nvPicPr>
        <p:blipFill>
          <a:blip r:embed="rId2"/>
          <a:stretch/>
        </p:blipFill>
        <p:spPr>
          <a:xfrm>
            <a:off x="7108920" y="2095560"/>
            <a:ext cx="2050560" cy="2958840"/>
          </a:xfrm>
          <a:prstGeom prst="rect">
            <a:avLst/>
          </a:prstGeom>
          <a:ln w="0">
            <a:noFill/>
          </a:ln>
        </p:spPr>
      </p:pic>
      <p:sp>
        <p:nvSpPr>
          <p:cNvPr id="346" name="Прямоугольник: скругленные углы 4"/>
          <p:cNvSpPr/>
          <p:nvPr/>
        </p:nvSpPr>
        <p:spPr>
          <a:xfrm>
            <a:off x="987480" y="1217520"/>
            <a:ext cx="6314760" cy="335124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47" name="Прямоугольник: усеченные противолежащие углы 3"/>
          <p:cNvSpPr/>
          <p:nvPr/>
        </p:nvSpPr>
        <p:spPr>
          <a:xfrm>
            <a:off x="965520" y="24552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48" name="PlaceHolder 1"/>
          <p:cNvSpPr>
            <a:spLocks noGrp="1"/>
          </p:cNvSpPr>
          <p:nvPr>
            <p:ph type="title"/>
          </p:nvPr>
        </p:nvSpPr>
        <p:spPr>
          <a:xfrm>
            <a:off x="905040" y="245520"/>
            <a:ext cx="7888320" cy="572400"/>
          </a:xfrm>
          <a:prstGeom prst="rect">
            <a:avLst/>
          </a:prstGeom>
          <a:noFill/>
          <a:ln w="0">
            <a:noFill/>
          </a:ln>
        </p:spPr>
        <p:txBody>
          <a:bodyPr tIns="91440" bIns="91440" anchor="t">
            <a:noAutofit/>
          </a:bodyPr>
          <a:p>
            <a:pPr indent="0">
              <a:lnSpc>
                <a:spcPct val="100000"/>
              </a:lnSpc>
              <a:buNone/>
            </a:pPr>
            <a:r>
              <a:rPr b="1" lang="ru-RU" sz="2000" spc="-1" strike="noStrike">
                <a:solidFill>
                  <a:srgbClr val="ffffff"/>
                </a:solidFill>
                <a:latin typeface="Times New Roman"/>
                <a:ea typeface="Cormorant Upright"/>
              </a:rPr>
              <a:t>Финансовая часть</a:t>
            </a:r>
            <a:r>
              <a:rPr b="1" lang="ru-RU" sz="2800" spc="-1" strike="noStrike">
                <a:solidFill>
                  <a:srgbClr val="ffffff"/>
                </a:solidFill>
                <a:latin typeface="Times New Roman"/>
                <a:ea typeface="Cormorant Upright"/>
              </a:rPr>
              <a:t>. </a:t>
            </a:r>
            <a:r>
              <a:rPr b="1" lang="ru-RU" sz="2000" spc="-1" strike="noStrike">
                <a:solidFill>
                  <a:srgbClr val="ffffff"/>
                </a:solidFill>
                <a:latin typeface="Times New Roman"/>
                <a:ea typeface="Cormorant Upright"/>
              </a:rPr>
              <a:t>Расходы. </a:t>
            </a:r>
            <a:r>
              <a:rPr b="1" lang="ru-RU" sz="1600" spc="-1" strike="noStrike">
                <a:solidFill>
                  <a:srgbClr val="ffffff"/>
                </a:solidFill>
                <a:latin typeface="Cormorant Upright"/>
                <a:ea typeface="Cormorant Upright"/>
              </a:rPr>
              <a:t>Пожертвования в натуральном виде </a:t>
            </a:r>
            <a:endParaRPr b="0" lang="ru-RU" sz="1600" spc="-1" strike="noStrike">
              <a:solidFill>
                <a:srgbClr val="000000"/>
              </a:solidFill>
              <a:latin typeface="Arial"/>
            </a:endParaRPr>
          </a:p>
        </p:txBody>
      </p:sp>
      <p:sp>
        <p:nvSpPr>
          <p:cNvPr id="349" name="PlaceHolder 2"/>
          <p:cNvSpPr>
            <a:spLocks noGrp="1"/>
          </p:cNvSpPr>
          <p:nvPr>
            <p:ph/>
          </p:nvPr>
        </p:nvSpPr>
        <p:spPr>
          <a:xfrm>
            <a:off x="1165320" y="1333440"/>
            <a:ext cx="6314760" cy="3234960"/>
          </a:xfrm>
          <a:prstGeom prst="rect">
            <a:avLst/>
          </a:prstGeom>
          <a:noFill/>
          <a:ln w="0">
            <a:noFill/>
          </a:ln>
        </p:spPr>
        <p:txBody>
          <a:bodyPr tIns="91440" bIns="91440" anchor="t">
            <a:normAutofit/>
          </a:bodyPr>
          <a:p>
            <a:pPr marL="457200" indent="0">
              <a:lnSpc>
                <a:spcPct val="160000"/>
              </a:lnSpc>
              <a:buNone/>
            </a:pPr>
            <a:endParaRPr b="0" lang="ru-RU" sz="1400" spc="-1" strike="noStrike">
              <a:solidFill>
                <a:srgbClr val="000000"/>
              </a:solidFill>
              <a:latin typeface="Arial"/>
            </a:endParaRPr>
          </a:p>
          <a:p>
            <a:pPr marL="457200" indent="-343080">
              <a:lnSpc>
                <a:spcPct val="160000"/>
              </a:lnSpc>
              <a:buClr>
                <a:srgbClr val="000000"/>
              </a:buClr>
              <a:buFont typeface="Wingdings" charset="2"/>
              <a:buChar char=""/>
            </a:pPr>
            <a:r>
              <a:rPr b="0" lang="ru-RU" sz="1400" spc="-1" strike="noStrike">
                <a:solidFill>
                  <a:srgbClr val="000000"/>
                </a:solidFill>
                <a:latin typeface="Times New Roman"/>
                <a:ea typeface="Cormorant Upright Medium"/>
              </a:rPr>
              <a:t>Продуктовые наборы – </a:t>
            </a:r>
            <a:r>
              <a:rPr b="0" lang="ru-RU" sz="1300" spc="-1" strike="noStrike">
                <a:solidFill>
                  <a:srgbClr val="000000"/>
                </a:solidFill>
                <a:latin typeface="Times New Roman"/>
                <a:ea typeface="Cormorant Upright Medium"/>
              </a:rPr>
              <a:t>532 375</a:t>
            </a:r>
            <a:r>
              <a:rPr b="0" lang="ru-RU" sz="1400" spc="-1" strike="noStrike">
                <a:solidFill>
                  <a:srgbClr val="000000"/>
                </a:solidFill>
                <a:latin typeface="Times New Roman"/>
                <a:ea typeface="Cormorant Upright Medium"/>
              </a:rPr>
              <a:t> рублей </a:t>
            </a:r>
            <a:endParaRPr b="0" lang="ru-RU" sz="1400" spc="-1" strike="noStrike">
              <a:solidFill>
                <a:srgbClr val="000000"/>
              </a:solidFill>
              <a:latin typeface="Arial"/>
            </a:endParaRPr>
          </a:p>
          <a:p>
            <a:pPr marL="457200" indent="-343080">
              <a:lnSpc>
                <a:spcPct val="160000"/>
              </a:lnSpc>
              <a:buClr>
                <a:srgbClr val="000000"/>
              </a:buClr>
              <a:buFont typeface="Wingdings" charset="2"/>
              <a:buChar char=""/>
            </a:pPr>
            <a:r>
              <a:rPr b="0" lang="ru-RU" sz="1400" spc="-1" strike="noStrike">
                <a:solidFill>
                  <a:srgbClr val="000000"/>
                </a:solidFill>
                <a:latin typeface="Times New Roman"/>
                <a:ea typeface="Cormorant Upright Medium"/>
              </a:rPr>
              <a:t>Молочная продукция – </a:t>
            </a:r>
            <a:r>
              <a:rPr b="0" lang="ru-RU" sz="1300" spc="-1" strike="noStrike">
                <a:solidFill>
                  <a:srgbClr val="000000"/>
                </a:solidFill>
                <a:latin typeface="Arial"/>
                <a:ea typeface="Cormorant Upright Medium"/>
              </a:rPr>
              <a:t>5 925 553</a:t>
            </a:r>
            <a:r>
              <a:rPr b="0" lang="ru-RU" sz="1400" spc="-1" strike="noStrike">
                <a:solidFill>
                  <a:srgbClr val="000000"/>
                </a:solidFill>
                <a:latin typeface="Times New Roman"/>
                <a:ea typeface="Cormorant Upright Medium"/>
              </a:rPr>
              <a:t> рублей</a:t>
            </a:r>
            <a:endParaRPr b="0" lang="ru-RU" sz="1400" spc="-1" strike="noStrike">
              <a:solidFill>
                <a:srgbClr val="000000"/>
              </a:solidFill>
              <a:latin typeface="Arial"/>
            </a:endParaRPr>
          </a:p>
          <a:p>
            <a:pPr marL="457200" indent="-343080">
              <a:lnSpc>
                <a:spcPct val="160000"/>
              </a:lnSpc>
              <a:buClr>
                <a:srgbClr val="000000"/>
              </a:buClr>
              <a:buFont typeface="Wingdings" charset="2"/>
              <a:buChar char=""/>
            </a:pPr>
            <a:r>
              <a:rPr b="0" lang="ru-RU" sz="1400" spc="-1" strike="noStrike">
                <a:solidFill>
                  <a:srgbClr val="000000"/>
                </a:solidFill>
                <a:latin typeface="Times New Roman"/>
                <a:ea typeface="Cormorant Upright Medium"/>
              </a:rPr>
              <a:t>Продукты питания – </a:t>
            </a:r>
            <a:r>
              <a:rPr b="0" lang="ru-RU" sz="1300" spc="-1" strike="noStrike">
                <a:solidFill>
                  <a:srgbClr val="000000"/>
                </a:solidFill>
                <a:latin typeface="Arial"/>
                <a:ea typeface="Cormorant Upright Medium"/>
              </a:rPr>
              <a:t>407448</a:t>
            </a:r>
            <a:r>
              <a:rPr b="0" lang="ru-RU" sz="1400" spc="-1" strike="noStrike">
                <a:solidFill>
                  <a:srgbClr val="000000"/>
                </a:solidFill>
                <a:latin typeface="Times New Roman"/>
                <a:ea typeface="Cormorant Upright Medium"/>
              </a:rPr>
              <a:t>  рублей</a:t>
            </a:r>
            <a:endParaRPr b="0" lang="ru-RU" sz="1400" spc="-1" strike="noStrike">
              <a:solidFill>
                <a:srgbClr val="000000"/>
              </a:solidFill>
              <a:latin typeface="Arial"/>
            </a:endParaRPr>
          </a:p>
          <a:p>
            <a:pPr marL="457200" indent="-343080">
              <a:lnSpc>
                <a:spcPct val="160000"/>
              </a:lnSpc>
              <a:buClr>
                <a:srgbClr val="000000"/>
              </a:buClr>
              <a:buFont typeface="Wingdings" charset="2"/>
              <a:buChar char=""/>
            </a:pPr>
            <a:r>
              <a:rPr b="0" lang="ru-RU" sz="1400" spc="-1" strike="noStrike">
                <a:solidFill>
                  <a:srgbClr val="000000"/>
                </a:solidFill>
                <a:latin typeface="Times New Roman"/>
                <a:ea typeface="Cormorant Upright Medium"/>
              </a:rPr>
              <a:t>Фудшеринг –</a:t>
            </a:r>
            <a:r>
              <a:rPr b="0" lang="ru-RU" sz="1800" spc="-1" strike="noStrike">
                <a:solidFill>
                  <a:srgbClr val="000000"/>
                </a:solidFill>
                <a:latin typeface="Arial"/>
                <a:ea typeface="Cormorant Upright Medium"/>
              </a:rPr>
              <a:t> </a:t>
            </a:r>
            <a:r>
              <a:rPr b="0" lang="ru-RU" sz="1300" spc="-1" strike="noStrike">
                <a:solidFill>
                  <a:srgbClr val="000000"/>
                </a:solidFill>
                <a:latin typeface="Arial"/>
                <a:ea typeface="Cormorant Upright Medium"/>
              </a:rPr>
              <a:t>3 296 944</a:t>
            </a:r>
            <a:r>
              <a:rPr b="0" lang="ru-RU" sz="1300" spc="-1" strike="noStrike">
                <a:solidFill>
                  <a:srgbClr val="000000"/>
                </a:solidFill>
                <a:latin typeface="Times New Roman"/>
                <a:ea typeface="Cormorant Upright Medium"/>
              </a:rPr>
              <a:t> </a:t>
            </a:r>
            <a:r>
              <a:rPr b="0" lang="ru-RU" sz="1400" spc="-1" strike="noStrike">
                <a:solidFill>
                  <a:srgbClr val="000000"/>
                </a:solidFill>
                <a:latin typeface="Times New Roman"/>
                <a:ea typeface="Cormorant Upright Medium"/>
              </a:rPr>
              <a:t>рублей</a:t>
            </a:r>
            <a:endParaRPr b="0" lang="ru-RU" sz="1400" spc="-1" strike="noStrike">
              <a:solidFill>
                <a:srgbClr val="000000"/>
              </a:solidFill>
              <a:latin typeface="Arial"/>
            </a:endParaRPr>
          </a:p>
          <a:p>
            <a:pPr marL="457200" indent="-343080">
              <a:lnSpc>
                <a:spcPct val="160000"/>
              </a:lnSpc>
              <a:buClr>
                <a:srgbClr val="000000"/>
              </a:buClr>
              <a:buFont typeface="Wingdings" charset="2"/>
              <a:buChar char=""/>
            </a:pPr>
            <a:r>
              <a:rPr b="0" lang="ru-RU" sz="1400" spc="-1" strike="noStrike">
                <a:solidFill>
                  <a:srgbClr val="000000"/>
                </a:solidFill>
                <a:latin typeface="Times New Roman"/>
                <a:ea typeface="Cormorant Upright Medium"/>
              </a:rPr>
              <a:t>Продукция. Благотворительный фонд "Детский мир" – 1 259 477 рублей</a:t>
            </a:r>
            <a:endParaRPr b="0" lang="ru-RU" sz="1400" spc="-1" strike="noStrike">
              <a:solidFill>
                <a:srgbClr val="000000"/>
              </a:solidFill>
              <a:latin typeface="Arial"/>
            </a:endParaRPr>
          </a:p>
          <a:p>
            <a:pPr marL="457200" indent="-343080">
              <a:lnSpc>
                <a:spcPct val="160000"/>
              </a:lnSpc>
              <a:buClr>
                <a:srgbClr val="000000"/>
              </a:buClr>
              <a:buFont typeface="Wingdings" charset="2"/>
              <a:buChar char=""/>
            </a:pPr>
            <a:r>
              <a:rPr b="0" lang="ru-RU" sz="1400" spc="-1" strike="noStrike">
                <a:solidFill>
                  <a:srgbClr val="000000"/>
                </a:solidFill>
                <a:latin typeface="Times New Roman"/>
                <a:ea typeface="Cormorant Upright Medium"/>
              </a:rPr>
              <a:t>На уставные цели — 30000 </a:t>
            </a:r>
            <a:r>
              <a:rPr b="0" lang="ru-RU" sz="1400" spc="-1" strike="noStrike">
                <a:solidFill>
                  <a:srgbClr val="000000"/>
                </a:solidFill>
                <a:latin typeface="Times New Roman"/>
                <a:ea typeface="Cormorant Upright Medium"/>
              </a:rPr>
              <a:t>рублей</a:t>
            </a:r>
            <a:endParaRPr b="0" lang="ru-RU" sz="1400" spc="-1" strike="noStrike">
              <a:solidFill>
                <a:srgbClr val="000000"/>
              </a:solidFill>
              <a:latin typeface="Arial"/>
            </a:endParaRPr>
          </a:p>
          <a:p>
            <a:pPr indent="0">
              <a:lnSpc>
                <a:spcPct val="115000"/>
              </a:lnSpc>
              <a:buNone/>
            </a:pPr>
            <a:endParaRPr b="0" lang="ru-RU" sz="1600" spc="-1" strike="noStrike">
              <a:solidFill>
                <a:srgbClr val="000000"/>
              </a:solidFill>
              <a:latin typeface="Arial"/>
            </a:endParaRPr>
          </a:p>
          <a:p>
            <a:pPr marL="114480" indent="0">
              <a:lnSpc>
                <a:spcPct val="115000"/>
              </a:lnSpc>
              <a:buNone/>
              <a:tabLst>
                <a:tab algn="l" pos="0"/>
              </a:tabLst>
            </a:pPr>
            <a:endParaRPr b="0" lang="ru-RU"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350" name="Прямоугольник: скругленные углы 4"/>
          <p:cNvSpPr/>
          <p:nvPr/>
        </p:nvSpPr>
        <p:spPr>
          <a:xfrm>
            <a:off x="2441160" y="1368360"/>
            <a:ext cx="5625360" cy="348588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51"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52"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gn="ctr">
              <a:lnSpc>
                <a:spcPct val="100000"/>
              </a:lnSpc>
              <a:buNone/>
            </a:pPr>
            <a:r>
              <a:rPr b="1" lang="ru-RU" sz="2800" spc="-1" strike="noStrike">
                <a:solidFill>
                  <a:srgbClr val="ffffff"/>
                </a:solidFill>
                <a:latin typeface="Times New Roman"/>
                <a:ea typeface="Cormorant Upright"/>
              </a:rPr>
              <a:t>Проекты 2023 года </a:t>
            </a:r>
            <a:endParaRPr b="0" lang="ru-RU" sz="2800" spc="-1" strike="noStrike">
              <a:solidFill>
                <a:srgbClr val="000000"/>
              </a:solidFill>
              <a:latin typeface="Arial"/>
            </a:endParaRPr>
          </a:p>
        </p:txBody>
      </p:sp>
      <p:sp>
        <p:nvSpPr>
          <p:cNvPr id="353" name="PlaceHolder 2"/>
          <p:cNvSpPr>
            <a:spLocks noGrp="1"/>
          </p:cNvSpPr>
          <p:nvPr>
            <p:ph/>
          </p:nvPr>
        </p:nvSpPr>
        <p:spPr>
          <a:xfrm>
            <a:off x="2774160" y="1700280"/>
            <a:ext cx="4959000" cy="2822400"/>
          </a:xfrm>
          <a:prstGeom prst="rect">
            <a:avLst/>
          </a:prstGeom>
          <a:noFill/>
          <a:ln w="0">
            <a:noFill/>
          </a:ln>
        </p:spPr>
        <p:txBody>
          <a:bodyPr tIns="91440" bIns="91440" anchor="t">
            <a:noAutofit/>
          </a:bodyPr>
          <a:p>
            <a:pPr marL="457200" indent="-343080">
              <a:lnSpc>
                <a:spcPct val="115000"/>
              </a:lnSpc>
              <a:buClr>
                <a:srgbClr val="000000"/>
              </a:buClr>
              <a:buFont typeface="Wingdings" charset="2"/>
              <a:buChar char=""/>
            </a:pPr>
            <a:r>
              <a:rPr b="0" lang="ru-RU" sz="1800" spc="-1" strike="noStrike">
                <a:solidFill>
                  <a:srgbClr val="000000"/>
                </a:solidFill>
                <a:latin typeface="Times New Roman"/>
                <a:ea typeface="Cormorant Upright Medium"/>
              </a:rPr>
              <a:t>Адресная помощь</a:t>
            </a:r>
            <a:endParaRPr b="0" lang="ru-RU" sz="1800" spc="-1" strike="noStrike">
              <a:solidFill>
                <a:srgbClr val="000000"/>
              </a:solidFill>
              <a:latin typeface="Arial"/>
            </a:endParaRPr>
          </a:p>
          <a:p>
            <a:pPr marL="457200" indent="-343080">
              <a:lnSpc>
                <a:spcPct val="115000"/>
              </a:lnSpc>
              <a:buClr>
                <a:srgbClr val="000000"/>
              </a:buClr>
              <a:buFont typeface="Wingdings" charset="2"/>
              <a:buChar char=""/>
            </a:pPr>
            <a:r>
              <a:rPr b="0" lang="ru-RU" sz="1800" spc="-1" strike="noStrike">
                <a:solidFill>
                  <a:srgbClr val="000000"/>
                </a:solidFill>
                <a:latin typeface="Times New Roman"/>
                <a:ea typeface="Cormorant Upright Medium"/>
              </a:rPr>
              <a:t>Рука помощи</a:t>
            </a:r>
            <a:endParaRPr b="0" lang="ru-RU" sz="1800" spc="-1" strike="noStrike">
              <a:solidFill>
                <a:srgbClr val="000000"/>
              </a:solidFill>
              <a:latin typeface="Arial"/>
            </a:endParaRPr>
          </a:p>
          <a:p>
            <a:pPr marL="457200" indent="-343080">
              <a:lnSpc>
                <a:spcPct val="115000"/>
              </a:lnSpc>
              <a:buClr>
                <a:srgbClr val="000000"/>
              </a:buClr>
              <a:buFont typeface="Wingdings" charset="2"/>
              <a:buChar char=""/>
            </a:pPr>
            <a:r>
              <a:rPr b="0" lang="ru-RU" sz="1800" spc="-1" strike="noStrike">
                <a:solidFill>
                  <a:srgbClr val="000000"/>
                </a:solidFill>
                <a:latin typeface="Times New Roman"/>
                <a:ea typeface="Cormorant Upright Medium"/>
              </a:rPr>
              <a:t>Наши руки не для скуки</a:t>
            </a:r>
            <a:endParaRPr b="0" lang="ru-RU" sz="1800" spc="-1" strike="noStrike">
              <a:solidFill>
                <a:srgbClr val="000000"/>
              </a:solidFill>
              <a:latin typeface="Arial"/>
            </a:endParaRPr>
          </a:p>
          <a:p>
            <a:pPr marL="457200" indent="-343080">
              <a:lnSpc>
                <a:spcPct val="115000"/>
              </a:lnSpc>
              <a:buClr>
                <a:srgbClr val="000000"/>
              </a:buClr>
              <a:buFont typeface="Wingdings" charset="2"/>
              <a:buChar char=""/>
            </a:pPr>
            <a:r>
              <a:rPr b="0" lang="ru-RU" sz="1800" spc="-1" strike="noStrike">
                <a:solidFill>
                  <a:srgbClr val="000000"/>
                </a:solidFill>
                <a:latin typeface="Times New Roman"/>
                <a:ea typeface="Cormorant Upright Medium"/>
              </a:rPr>
              <a:t>Подари ребенку улыбку</a:t>
            </a:r>
            <a:endParaRPr b="0" lang="ru-RU" sz="1800" spc="-1" strike="noStrike">
              <a:solidFill>
                <a:srgbClr val="000000"/>
              </a:solidFill>
              <a:latin typeface="Arial"/>
            </a:endParaRPr>
          </a:p>
          <a:p>
            <a:pPr marL="457200" indent="-343080">
              <a:lnSpc>
                <a:spcPct val="115000"/>
              </a:lnSpc>
              <a:buClr>
                <a:srgbClr val="000000"/>
              </a:buClr>
              <a:buFont typeface="Wingdings" charset="2"/>
              <a:buChar char=""/>
            </a:pPr>
            <a:r>
              <a:rPr b="0" lang="ru-RU" sz="1800" spc="-1" strike="noStrike">
                <a:solidFill>
                  <a:srgbClr val="000000"/>
                </a:solidFill>
                <a:latin typeface="Times New Roman"/>
                <a:ea typeface="Cormorant Upright Medium"/>
              </a:rPr>
              <a:t>Я родился</a:t>
            </a:r>
            <a:endParaRPr b="0" lang="ru-RU" sz="1800" spc="-1" strike="noStrike">
              <a:solidFill>
                <a:srgbClr val="000000"/>
              </a:solidFill>
              <a:latin typeface="Arial"/>
            </a:endParaRPr>
          </a:p>
          <a:p>
            <a:pPr marL="457200" indent="-343080">
              <a:lnSpc>
                <a:spcPct val="115000"/>
              </a:lnSpc>
              <a:buClr>
                <a:srgbClr val="000000"/>
              </a:buClr>
              <a:buFont typeface="Wingdings" charset="2"/>
              <a:buChar char=""/>
            </a:pPr>
            <a:r>
              <a:rPr b="0" lang="ru-RU" sz="1800" spc="-1" strike="noStrike">
                <a:solidFill>
                  <a:srgbClr val="000000"/>
                </a:solidFill>
                <a:latin typeface="Times New Roman"/>
                <a:ea typeface="Cormorant Upright Medium"/>
              </a:rPr>
              <a:t>Семейный альбом</a:t>
            </a:r>
            <a:endParaRPr b="0" lang="ru-RU" sz="1800" spc="-1" strike="noStrike">
              <a:solidFill>
                <a:srgbClr val="000000"/>
              </a:solidFill>
              <a:latin typeface="Arial"/>
            </a:endParaRPr>
          </a:p>
          <a:p>
            <a:pPr marL="457200" indent="-343080">
              <a:lnSpc>
                <a:spcPct val="115000"/>
              </a:lnSpc>
              <a:buClr>
                <a:srgbClr val="000000"/>
              </a:buClr>
              <a:buFont typeface="Wingdings" charset="2"/>
              <a:buChar char=""/>
            </a:pPr>
            <a:r>
              <a:rPr b="0" lang="ru-RU" sz="1800" spc="-1" strike="noStrike">
                <a:solidFill>
                  <a:srgbClr val="000000"/>
                </a:solidFill>
                <a:latin typeface="Times New Roman"/>
                <a:ea typeface="Cormorant Upright Medium"/>
              </a:rPr>
              <a:t>Мечты сбываются</a:t>
            </a:r>
            <a:endParaRPr b="0" lang="ru-RU" sz="1800" spc="-1" strike="noStrike">
              <a:solidFill>
                <a:srgbClr val="000000"/>
              </a:solidFill>
              <a:latin typeface="Arial"/>
            </a:endParaRPr>
          </a:p>
          <a:p>
            <a:pPr marL="457200" indent="-343080">
              <a:lnSpc>
                <a:spcPct val="115000"/>
              </a:lnSpc>
              <a:buClr>
                <a:srgbClr val="000000"/>
              </a:buClr>
              <a:buFont typeface="Wingdings" charset="2"/>
              <a:buChar char=""/>
            </a:pPr>
            <a:r>
              <a:rPr b="0" lang="ru-RU" sz="1800" spc="-1" strike="noStrike">
                <a:solidFill>
                  <a:srgbClr val="000000"/>
                </a:solidFill>
                <a:latin typeface="Times New Roman"/>
                <a:ea typeface="Cormorant Upright Medium"/>
              </a:rPr>
              <a:t>Фудшеринг</a:t>
            </a:r>
            <a:endParaRPr b="0" lang="ru-RU" sz="1800" spc="-1" strike="noStrike">
              <a:solidFill>
                <a:srgbClr val="000000"/>
              </a:solidFill>
              <a:latin typeface="Arial"/>
            </a:endParaRPr>
          </a:p>
          <a:p>
            <a:pPr marL="457200" indent="-343080">
              <a:lnSpc>
                <a:spcPct val="115000"/>
              </a:lnSpc>
              <a:buClr>
                <a:srgbClr val="000000"/>
              </a:buClr>
              <a:buFont typeface="Wingdings" charset="2"/>
              <a:buChar char=""/>
            </a:pPr>
            <a:r>
              <a:rPr b="0" lang="ru-RU" sz="1800" spc="-1" strike="noStrike">
                <a:solidFill>
                  <a:srgbClr val="000000"/>
                </a:solidFill>
                <a:latin typeface="Times New Roman"/>
                <a:ea typeface="Cormorant Upright Medium"/>
              </a:rPr>
              <a:t>От школьного порога к знаниям дорога</a:t>
            </a:r>
            <a:endParaRPr b="0" lang="ru-RU" sz="1800" spc="-1" strike="noStrike">
              <a:solidFill>
                <a:srgbClr val="000000"/>
              </a:solidFill>
              <a:latin typeface="Arial"/>
            </a:endParaRPr>
          </a:p>
          <a:p>
            <a:pPr indent="0">
              <a:lnSpc>
                <a:spcPct val="115000"/>
              </a:lnSpc>
              <a:buNone/>
            </a:pPr>
            <a:endParaRPr b="0" lang="ru-RU" sz="1800" spc="-1" strike="noStrike">
              <a:solidFill>
                <a:srgbClr val="000000"/>
              </a:solidFill>
              <a:latin typeface="Arial"/>
            </a:endParaRPr>
          </a:p>
        </p:txBody>
      </p:sp>
      <p:pic>
        <p:nvPicPr>
          <p:cNvPr id="354" name="Рисунок 6" descr=""/>
          <p:cNvPicPr/>
          <p:nvPr/>
        </p:nvPicPr>
        <p:blipFill>
          <a:blip r:embed="rId2"/>
          <a:stretch/>
        </p:blipFill>
        <p:spPr>
          <a:xfrm>
            <a:off x="-79200" y="1498680"/>
            <a:ext cx="2281680" cy="335556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355"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56" name="Прямоугольник: скругленные углы 4"/>
          <p:cNvSpPr/>
          <p:nvPr/>
        </p:nvSpPr>
        <p:spPr>
          <a:xfrm>
            <a:off x="987480" y="1354320"/>
            <a:ext cx="7212600" cy="263628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57"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gn="ctr">
              <a:lnSpc>
                <a:spcPct val="100000"/>
              </a:lnSpc>
              <a:buNone/>
            </a:pPr>
            <a:r>
              <a:rPr b="1" lang="ru-RU" sz="2800" spc="-1" strike="noStrike">
                <a:solidFill>
                  <a:srgbClr val="ffffff"/>
                </a:solidFill>
                <a:latin typeface="Times New Roman"/>
                <a:ea typeface="Cormorant Upright"/>
              </a:rPr>
              <a:t>Какие семьи получают помощь?</a:t>
            </a:r>
            <a:endParaRPr b="0" lang="ru-RU" sz="2800" spc="-1" strike="noStrike">
              <a:solidFill>
                <a:srgbClr val="000000"/>
              </a:solidFill>
              <a:latin typeface="Arial"/>
            </a:endParaRPr>
          </a:p>
        </p:txBody>
      </p:sp>
      <p:sp>
        <p:nvSpPr>
          <p:cNvPr id="358" name="PlaceHolder 2"/>
          <p:cNvSpPr>
            <a:spLocks noGrp="1"/>
          </p:cNvSpPr>
          <p:nvPr>
            <p:ph/>
          </p:nvPr>
        </p:nvSpPr>
        <p:spPr>
          <a:xfrm>
            <a:off x="987480" y="1473120"/>
            <a:ext cx="7168680" cy="3095280"/>
          </a:xfrm>
          <a:prstGeom prst="rect">
            <a:avLst/>
          </a:prstGeom>
          <a:noFill/>
          <a:ln w="0">
            <a:noFill/>
          </a:ln>
        </p:spPr>
        <p:txBody>
          <a:bodyPr tIns="91440" bIns="91440" anchor="t">
            <a:noAutofit/>
          </a:bodyPr>
          <a:p>
            <a:pPr marL="457200" indent="-343080" algn="just">
              <a:lnSpc>
                <a:spcPct val="115000"/>
              </a:lnSpc>
              <a:buClr>
                <a:srgbClr val="000000"/>
              </a:buClr>
              <a:buFont typeface="Wingdings" charset="2"/>
              <a:buChar char=""/>
            </a:pPr>
            <a:r>
              <a:rPr b="0" lang="ru-RU" sz="1800" spc="-1" strike="noStrike">
                <a:solidFill>
                  <a:srgbClr val="000000"/>
                </a:solidFill>
                <a:latin typeface="Cormorant Upright Medium"/>
                <a:ea typeface="Cormorant Upright Medium"/>
              </a:rPr>
              <a:t>Многодетные </a:t>
            </a:r>
            <a:endParaRPr b="0" lang="ru-RU" sz="1800" spc="-1" strike="noStrike">
              <a:solidFill>
                <a:srgbClr val="000000"/>
              </a:solidFill>
              <a:latin typeface="Arial"/>
            </a:endParaRPr>
          </a:p>
          <a:p>
            <a:pPr marL="457200" indent="-343080" algn="just">
              <a:lnSpc>
                <a:spcPct val="115000"/>
              </a:lnSpc>
              <a:buClr>
                <a:srgbClr val="000000"/>
              </a:buClr>
              <a:buFont typeface="Wingdings" charset="2"/>
              <a:buChar char=""/>
            </a:pPr>
            <a:r>
              <a:rPr b="0" lang="ru-RU" sz="1800" spc="-1" strike="noStrike">
                <a:solidFill>
                  <a:srgbClr val="000000"/>
                </a:solidFill>
                <a:latin typeface="Cormorant Upright Medium"/>
                <a:ea typeface="Cormorant Upright Medium"/>
              </a:rPr>
              <a:t>С детьми инвалидами </a:t>
            </a:r>
            <a:endParaRPr b="0" lang="ru-RU" sz="1800" spc="-1" strike="noStrike">
              <a:solidFill>
                <a:srgbClr val="000000"/>
              </a:solidFill>
              <a:latin typeface="Arial"/>
            </a:endParaRPr>
          </a:p>
          <a:p>
            <a:pPr marL="457200" indent="-343080" algn="just">
              <a:lnSpc>
                <a:spcPct val="115000"/>
              </a:lnSpc>
              <a:buClr>
                <a:srgbClr val="000000"/>
              </a:buClr>
              <a:buFont typeface="Wingdings" charset="2"/>
              <a:buChar char=""/>
            </a:pPr>
            <a:r>
              <a:rPr b="0" lang="ru-RU" sz="1800" spc="-1" strike="noStrike">
                <a:solidFill>
                  <a:srgbClr val="000000"/>
                </a:solidFill>
                <a:latin typeface="Cormorant Upright Medium"/>
                <a:ea typeface="Cormorant Upright Medium"/>
              </a:rPr>
              <a:t>Семья, в которой один или оба родителя являются инвалиды </a:t>
            </a:r>
            <a:endParaRPr b="0" lang="ru-RU" sz="1800" spc="-1" strike="noStrike">
              <a:solidFill>
                <a:srgbClr val="000000"/>
              </a:solidFill>
              <a:latin typeface="Arial"/>
            </a:endParaRPr>
          </a:p>
          <a:p>
            <a:pPr marL="457200" indent="-343080" algn="just">
              <a:lnSpc>
                <a:spcPct val="115000"/>
              </a:lnSpc>
              <a:buClr>
                <a:srgbClr val="000000"/>
              </a:buClr>
              <a:buFont typeface="Wingdings" charset="2"/>
              <a:buChar char=""/>
            </a:pPr>
            <a:r>
              <a:rPr b="0" lang="ru-RU" sz="1800" spc="-1" strike="noStrike">
                <a:solidFill>
                  <a:srgbClr val="000000"/>
                </a:solidFill>
                <a:latin typeface="Cormorant Upright Medium"/>
                <a:ea typeface="Cormorant Upright Medium"/>
              </a:rPr>
              <a:t>Семья, в которой воспитанием детей/ребенка занимается один из родителей, второй отсутствует или не принимает участия </a:t>
            </a:r>
            <a:endParaRPr b="0" lang="ru-RU" sz="1800" spc="-1" strike="noStrike">
              <a:solidFill>
                <a:srgbClr val="000000"/>
              </a:solidFill>
              <a:latin typeface="Arial"/>
            </a:endParaRPr>
          </a:p>
          <a:p>
            <a:pPr marL="457200" indent="-343080" algn="just">
              <a:lnSpc>
                <a:spcPct val="115000"/>
              </a:lnSpc>
              <a:buClr>
                <a:srgbClr val="000000"/>
              </a:buClr>
              <a:buFont typeface="Wingdings" charset="2"/>
              <a:buChar char=""/>
            </a:pPr>
            <a:r>
              <a:rPr b="0" lang="ru-RU" sz="1800" spc="-1" strike="noStrike">
                <a:solidFill>
                  <a:srgbClr val="000000"/>
                </a:solidFill>
                <a:latin typeface="Cormorant Upright Medium"/>
                <a:ea typeface="Cormorant Upright Medium"/>
              </a:rPr>
              <a:t>Семьи, в которых детей воспитывают опекуны-родственники </a:t>
            </a:r>
            <a:endParaRPr b="0" lang="ru-RU" sz="1800" spc="-1" strike="noStrike">
              <a:solidFill>
                <a:srgbClr val="000000"/>
              </a:solidFill>
              <a:latin typeface="Arial"/>
            </a:endParaRPr>
          </a:p>
          <a:p>
            <a:pPr indent="0">
              <a:lnSpc>
                <a:spcPct val="115000"/>
              </a:lnSpc>
              <a:buNone/>
            </a:pPr>
            <a:endParaRPr b="0" lang="ru-RU" sz="1800" spc="-1" strike="noStrike">
              <a:solidFill>
                <a:srgbClr val="000000"/>
              </a:solidFill>
              <a:latin typeface="Arial"/>
            </a:endParaRPr>
          </a:p>
        </p:txBody>
      </p:sp>
      <p:pic>
        <p:nvPicPr>
          <p:cNvPr id="359" name="Рисунок 5" descr=""/>
          <p:cNvPicPr/>
          <p:nvPr/>
        </p:nvPicPr>
        <p:blipFill>
          <a:blip r:embed="rId2"/>
          <a:stretch/>
        </p:blipFill>
        <p:spPr>
          <a:xfrm flipH="1">
            <a:off x="360" y="3200400"/>
            <a:ext cx="1172520" cy="182196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pic>
        <p:nvPicPr>
          <p:cNvPr id="360" name="Рисунок 6" descr=""/>
          <p:cNvPicPr/>
          <p:nvPr/>
        </p:nvPicPr>
        <p:blipFill>
          <a:blip r:embed="rId2"/>
          <a:stretch/>
        </p:blipFill>
        <p:spPr>
          <a:xfrm>
            <a:off x="8200440" y="3206880"/>
            <a:ext cx="905040" cy="1821960"/>
          </a:xfrm>
          <a:prstGeom prst="rect">
            <a:avLst/>
          </a:prstGeom>
          <a:ln w="0">
            <a:noFill/>
          </a:ln>
        </p:spPr>
      </p:pic>
      <p:pic>
        <p:nvPicPr>
          <p:cNvPr id="361" name="Рисунок 8" descr=""/>
          <p:cNvPicPr/>
          <p:nvPr/>
        </p:nvPicPr>
        <p:blipFill>
          <a:blip r:embed="rId3"/>
          <a:stretch/>
        </p:blipFill>
        <p:spPr>
          <a:xfrm flipH="1">
            <a:off x="360" y="3200400"/>
            <a:ext cx="1172520" cy="1821960"/>
          </a:xfrm>
          <a:prstGeom prst="rect">
            <a:avLst/>
          </a:prstGeom>
          <a:ln w="0">
            <a:noFill/>
          </a:ln>
        </p:spPr>
      </p:pic>
      <p:sp>
        <p:nvSpPr>
          <p:cNvPr id="362" name="Прямоугольник: скругленные углы 4"/>
          <p:cNvSpPr/>
          <p:nvPr/>
        </p:nvSpPr>
        <p:spPr>
          <a:xfrm>
            <a:off x="987480" y="1253520"/>
            <a:ext cx="7212600" cy="263628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63"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64" name="PlaceHolder 1"/>
          <p:cNvSpPr>
            <a:spLocks noGrp="1"/>
          </p:cNvSpPr>
          <p:nvPr>
            <p:ph type="title"/>
          </p:nvPr>
        </p:nvSpPr>
        <p:spPr>
          <a:xfrm>
            <a:off x="2624760" y="444960"/>
            <a:ext cx="6207120" cy="572400"/>
          </a:xfrm>
          <a:prstGeom prst="rect">
            <a:avLst/>
          </a:prstGeom>
          <a:noFill/>
          <a:ln w="0">
            <a:noFill/>
          </a:ln>
        </p:spPr>
        <p:txBody>
          <a:bodyPr tIns="91440" bIns="91440" anchor="t">
            <a:noAutofit/>
          </a:bodyPr>
          <a:p>
            <a:pPr indent="0">
              <a:lnSpc>
                <a:spcPct val="100000"/>
              </a:lnSpc>
              <a:buNone/>
            </a:pPr>
            <a:r>
              <a:rPr b="1" lang="ru-RU" sz="3200" spc="-1" strike="noStrike">
                <a:solidFill>
                  <a:srgbClr val="ffffff"/>
                </a:solidFill>
                <a:latin typeface="Times New Roman"/>
                <a:ea typeface="Cormorant Upright"/>
              </a:rPr>
              <a:t>Адресная помощь</a:t>
            </a:r>
            <a:endParaRPr b="0" lang="ru-RU" sz="3200" spc="-1" strike="noStrike">
              <a:solidFill>
                <a:srgbClr val="000000"/>
              </a:solidFill>
              <a:latin typeface="Arial"/>
            </a:endParaRPr>
          </a:p>
        </p:txBody>
      </p:sp>
      <p:sp>
        <p:nvSpPr>
          <p:cNvPr id="365" name="PlaceHolder 2"/>
          <p:cNvSpPr>
            <a:spLocks noGrp="1"/>
          </p:cNvSpPr>
          <p:nvPr>
            <p:ph/>
          </p:nvPr>
        </p:nvSpPr>
        <p:spPr>
          <a:xfrm>
            <a:off x="1104840" y="1359000"/>
            <a:ext cx="6895800" cy="2824200"/>
          </a:xfrm>
          <a:prstGeom prst="rect">
            <a:avLst/>
          </a:prstGeom>
          <a:noFill/>
          <a:ln w="0">
            <a:noFill/>
          </a:ln>
        </p:spPr>
        <p:txBody>
          <a:bodyPr tIns="91440" bIns="91440" anchor="t">
            <a:noAutofit/>
          </a:bodyPr>
          <a:p>
            <a:pPr marL="114480" indent="0" algn="just">
              <a:lnSpc>
                <a:spcPct val="115000"/>
              </a:lnSpc>
              <a:buNone/>
              <a:tabLst>
                <a:tab algn="l" pos="0"/>
              </a:tabLst>
            </a:pPr>
            <a:r>
              <a:rPr b="0" lang="ru-RU" sz="1400" spc="-1" strike="noStrike">
                <a:solidFill>
                  <a:srgbClr val="000000"/>
                </a:solidFill>
                <a:latin typeface="Times New Roman"/>
                <a:ea typeface="Cormorant Upright Medium"/>
              </a:rPr>
              <a:t>	</a:t>
            </a:r>
            <a:r>
              <a:rPr b="0" lang="ru-RU" sz="1400" spc="-1" strike="noStrike">
                <a:solidFill>
                  <a:srgbClr val="000000"/>
                </a:solidFill>
                <a:latin typeface="Times New Roman"/>
                <a:ea typeface="Cormorant Upright Medium"/>
              </a:rPr>
              <a:t>Миссия проекта — помогать семьям с детьми СЗАО города Москвы, которые находятся в трудной жизненной ситуации. </a:t>
            </a:r>
            <a:endParaRPr b="0" lang="ru-RU" sz="1400" spc="-1" strike="noStrike">
              <a:solidFill>
                <a:srgbClr val="000000"/>
              </a:solidFill>
              <a:latin typeface="Arial"/>
            </a:endParaRPr>
          </a:p>
          <a:p>
            <a:pPr marL="114480" indent="0" algn="just">
              <a:lnSpc>
                <a:spcPct val="115000"/>
              </a:lnSpc>
              <a:buNone/>
              <a:tabLst>
                <a:tab algn="l" pos="0"/>
              </a:tabLst>
            </a:pPr>
            <a:r>
              <a:rPr b="0" lang="ru-RU" sz="1400" spc="-1" strike="noStrike">
                <a:solidFill>
                  <a:srgbClr val="000000"/>
                </a:solidFill>
                <a:latin typeface="Times New Roman"/>
                <a:ea typeface="Cormorant Upright Medium"/>
              </a:rPr>
              <a:t>	</a:t>
            </a:r>
            <a:r>
              <a:rPr b="0" lang="ru-RU" sz="1400" spc="-1" strike="noStrike">
                <a:solidFill>
                  <a:srgbClr val="000000"/>
                </a:solidFill>
                <a:latin typeface="Times New Roman"/>
                <a:ea typeface="Cormorant Upright Medium"/>
              </a:rPr>
              <a:t>Как мы помогаем? Мы привлекаем благотворителей, получаем от них продуктовую и вещевую помощь и передаем ее нашим подопечным семьям, внося всю информацию в ведомости, после чего составляем и фотоотчеты о целевом использовании полученной помощи и доводим их до благотворителей. Отчетная страница по Проекту размещена в социальной сети ВК, а отчеты по использованию средств, полученных на счет в проекте — на сайте в разделе «Отчеты». В Проекте участвуют как постоянные благотворители, так и разовые.</a:t>
            </a:r>
            <a:endParaRPr b="0" lang="ru-RU"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366"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67" name="Прямоугольник: скругленные углы 4"/>
          <p:cNvSpPr/>
          <p:nvPr/>
        </p:nvSpPr>
        <p:spPr>
          <a:xfrm>
            <a:off x="2117160" y="1354320"/>
            <a:ext cx="6082920" cy="1934640"/>
          </a:xfrm>
          <a:prstGeom prst="roundRect">
            <a:avLst>
              <a:gd name="adj" fmla="val 16667"/>
            </a:avLst>
          </a:prstGeom>
          <a:solidFill>
            <a:schemeClr val="bg1">
              <a:alpha val="4000"/>
            </a:schemeClr>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68" name="PlaceHolder 1"/>
          <p:cNvSpPr>
            <a:spLocks noGrp="1"/>
          </p:cNvSpPr>
          <p:nvPr>
            <p:ph type="title"/>
          </p:nvPr>
        </p:nvSpPr>
        <p:spPr>
          <a:xfrm>
            <a:off x="987480" y="381960"/>
            <a:ext cx="7212600" cy="572400"/>
          </a:xfrm>
          <a:prstGeom prst="rect">
            <a:avLst/>
          </a:prstGeom>
          <a:noFill/>
          <a:ln w="0">
            <a:noFill/>
          </a:ln>
        </p:spPr>
        <p:txBody>
          <a:bodyPr tIns="91440" bIns="91440" anchor="t">
            <a:noAutofit/>
          </a:bodyPr>
          <a:p>
            <a:pPr indent="0" algn="ctr">
              <a:lnSpc>
                <a:spcPct val="100000"/>
              </a:lnSpc>
              <a:buNone/>
            </a:pPr>
            <a:r>
              <a:rPr b="1" lang="ru-RU" sz="3600" spc="-1" strike="noStrike">
                <a:solidFill>
                  <a:srgbClr val="ffffff"/>
                </a:solidFill>
                <a:latin typeface="Times New Roman"/>
                <a:ea typeface="Cormorant Upright"/>
              </a:rPr>
              <a:t>Адресная помощь</a:t>
            </a:r>
            <a:endParaRPr b="0" lang="ru-RU" sz="3600" spc="-1" strike="noStrike">
              <a:solidFill>
                <a:srgbClr val="000000"/>
              </a:solidFill>
              <a:latin typeface="Arial"/>
            </a:endParaRPr>
          </a:p>
        </p:txBody>
      </p:sp>
      <p:sp>
        <p:nvSpPr>
          <p:cNvPr id="369" name="PlaceHolder 2"/>
          <p:cNvSpPr>
            <a:spLocks noGrp="1"/>
          </p:cNvSpPr>
          <p:nvPr>
            <p:ph/>
          </p:nvPr>
        </p:nvSpPr>
        <p:spPr>
          <a:xfrm>
            <a:off x="2624760" y="1152360"/>
            <a:ext cx="6207120" cy="3416040"/>
          </a:xfrm>
          <a:prstGeom prst="rect">
            <a:avLst/>
          </a:prstGeom>
          <a:noFill/>
          <a:ln w="0">
            <a:noFill/>
          </a:ln>
        </p:spPr>
        <p:txBody>
          <a:bodyPr tIns="91440" bIns="91440" anchor="t">
            <a:noAutofit/>
          </a:bodyPr>
          <a:p>
            <a:pPr marL="114480" indent="0">
              <a:lnSpc>
                <a:spcPct val="115000"/>
              </a:lnSpc>
              <a:buNone/>
              <a:tabLst>
                <a:tab algn="l" pos="0"/>
              </a:tabLst>
            </a:pPr>
            <a:endParaRPr b="0" lang="ru-RU" sz="1800" spc="-1" strike="noStrike">
              <a:solidFill>
                <a:srgbClr val="000000"/>
              </a:solidFill>
              <a:latin typeface="Arial"/>
            </a:endParaRPr>
          </a:p>
          <a:p>
            <a:pPr marL="457200" indent="-343080">
              <a:lnSpc>
                <a:spcPct val="115000"/>
              </a:lnSpc>
              <a:buClr>
                <a:srgbClr val="000000"/>
              </a:buClr>
              <a:buFont typeface="Wingdings" charset="2"/>
              <a:buChar char=""/>
              <a:tabLst>
                <a:tab algn="l" pos="0"/>
              </a:tabLst>
            </a:pPr>
            <a:r>
              <a:rPr b="0" lang="ru-RU" sz="1800" spc="-1" strike="noStrike">
                <a:solidFill>
                  <a:srgbClr val="000000"/>
                </a:solidFill>
                <a:latin typeface="Times New Roman"/>
                <a:ea typeface="Cormorant Upright Medium"/>
              </a:rPr>
              <a:t>На попечении в проекте 822 семьи</a:t>
            </a:r>
            <a:endParaRPr b="0" lang="ru-RU" sz="1800" spc="-1" strike="noStrike">
              <a:solidFill>
                <a:srgbClr val="000000"/>
              </a:solidFill>
              <a:latin typeface="Arial"/>
            </a:endParaRPr>
          </a:p>
          <a:p>
            <a:pPr marL="457200" indent="-343080">
              <a:lnSpc>
                <a:spcPct val="115000"/>
              </a:lnSpc>
              <a:buClr>
                <a:srgbClr val="000000"/>
              </a:buClr>
              <a:buFont typeface="Wingdings" charset="2"/>
              <a:buChar char=""/>
              <a:tabLst>
                <a:tab algn="l" pos="0"/>
              </a:tabLst>
            </a:pPr>
            <a:r>
              <a:rPr b="0" lang="ru-RU" sz="1800" spc="-1" strike="noStrike">
                <a:solidFill>
                  <a:srgbClr val="000000"/>
                </a:solidFill>
                <a:latin typeface="Times New Roman"/>
                <a:ea typeface="Cormorant Upright Medium"/>
              </a:rPr>
              <a:t>Задействовано 61 доброволец</a:t>
            </a:r>
            <a:endParaRPr b="0" lang="ru-RU" sz="1800" spc="-1" strike="noStrike">
              <a:solidFill>
                <a:srgbClr val="000000"/>
              </a:solidFill>
              <a:latin typeface="Arial"/>
            </a:endParaRPr>
          </a:p>
          <a:p>
            <a:pPr marL="457200" indent="-343080">
              <a:lnSpc>
                <a:spcPct val="115000"/>
              </a:lnSpc>
              <a:buClr>
                <a:srgbClr val="000000"/>
              </a:buClr>
              <a:buFont typeface="Wingdings" charset="2"/>
              <a:buChar char=""/>
              <a:tabLst>
                <a:tab algn="l" pos="0"/>
              </a:tabLst>
            </a:pPr>
            <a:r>
              <a:rPr b="0" lang="ru-RU" sz="1800" spc="-1" strike="noStrike">
                <a:solidFill>
                  <a:srgbClr val="000000"/>
                </a:solidFill>
                <a:latin typeface="Times New Roman"/>
                <a:ea typeface="Cormorant Upright Medium"/>
              </a:rPr>
              <a:t>Административные расходы 0 рублей</a:t>
            </a:r>
            <a:endParaRPr b="0" lang="ru-RU" sz="1800" spc="-1" strike="noStrike">
              <a:solidFill>
                <a:srgbClr val="000000"/>
              </a:solidFill>
              <a:latin typeface="Arial"/>
            </a:endParaRPr>
          </a:p>
          <a:p>
            <a:pPr marL="457200" indent="-343080">
              <a:lnSpc>
                <a:spcPct val="115000"/>
              </a:lnSpc>
              <a:buClr>
                <a:srgbClr val="000000"/>
              </a:buClr>
              <a:buFont typeface="Wingdings" charset="2"/>
              <a:buChar char=""/>
              <a:tabLst>
                <a:tab algn="l" pos="0"/>
              </a:tabLst>
            </a:pPr>
            <a:r>
              <a:rPr b="0" lang="ru-RU" sz="1800" spc="-1" strike="noStrike">
                <a:solidFill>
                  <a:srgbClr val="000000"/>
                </a:solidFill>
                <a:latin typeface="Times New Roman"/>
                <a:ea typeface="Cormorant Upright Medium"/>
              </a:rPr>
              <a:t>Транспортные расходы 46685 рубля</a:t>
            </a:r>
            <a:endParaRPr b="0" lang="ru-RU" sz="1800" spc="-1" strike="noStrike">
              <a:solidFill>
                <a:srgbClr val="000000"/>
              </a:solidFill>
              <a:latin typeface="Arial"/>
            </a:endParaRPr>
          </a:p>
          <a:p>
            <a:pPr indent="0">
              <a:lnSpc>
                <a:spcPct val="115000"/>
              </a:lnSpc>
              <a:buNone/>
              <a:tabLst>
                <a:tab algn="l" pos="0"/>
              </a:tabLst>
            </a:pP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370" name="Прямоугольник: скругленные углы 6"/>
          <p:cNvSpPr/>
          <p:nvPr/>
        </p:nvSpPr>
        <p:spPr>
          <a:xfrm>
            <a:off x="943560" y="1269360"/>
            <a:ext cx="7212600" cy="343332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71"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pic>
        <p:nvPicPr>
          <p:cNvPr id="372" name="Рисунок 4" descr=""/>
          <p:cNvPicPr/>
          <p:nvPr/>
        </p:nvPicPr>
        <p:blipFill>
          <a:blip r:embed="rId2"/>
          <a:stretch/>
        </p:blipFill>
        <p:spPr>
          <a:xfrm>
            <a:off x="4652640" y="1732680"/>
            <a:ext cx="3422880" cy="2254680"/>
          </a:xfrm>
          <a:prstGeom prst="rect">
            <a:avLst/>
          </a:prstGeom>
          <a:ln w="0">
            <a:noFill/>
          </a:ln>
        </p:spPr>
      </p:pic>
      <p:sp>
        <p:nvSpPr>
          <p:cNvPr id="373" name="PlaceHolder 1"/>
          <p:cNvSpPr>
            <a:spLocks noGrp="1"/>
          </p:cNvSpPr>
          <p:nvPr>
            <p:ph type="title"/>
          </p:nvPr>
        </p:nvSpPr>
        <p:spPr>
          <a:xfrm>
            <a:off x="812880" y="444960"/>
            <a:ext cx="7746480" cy="637200"/>
          </a:xfrm>
          <a:prstGeom prst="rect">
            <a:avLst/>
          </a:prstGeom>
          <a:noFill/>
          <a:ln w="0">
            <a:noFill/>
          </a:ln>
        </p:spPr>
        <p:txBody>
          <a:bodyPr tIns="91440" bIns="91440" anchor="t">
            <a:noAutofit/>
          </a:bodyPr>
          <a:p>
            <a:pPr indent="0" algn="ctr">
              <a:lnSpc>
                <a:spcPct val="100000"/>
              </a:lnSpc>
              <a:buNone/>
            </a:pPr>
            <a:r>
              <a:rPr b="1" lang="ru-RU" sz="2800" spc="-1" strike="noStrike">
                <a:solidFill>
                  <a:srgbClr val="ffffff"/>
                </a:solidFill>
                <a:latin typeface="Times New Roman"/>
                <a:ea typeface="Cormorant Upright"/>
              </a:rPr>
              <a:t>Адресная помощь БФ Банк еды</a:t>
            </a:r>
            <a:r>
              <a:rPr b="1" lang="en-US" sz="2800" spc="-1" strike="noStrike">
                <a:solidFill>
                  <a:srgbClr val="ffffff"/>
                </a:solidFill>
                <a:latin typeface="Times New Roman"/>
                <a:ea typeface="Cormorant Upright"/>
              </a:rPr>
              <a:t> </a:t>
            </a:r>
            <a:r>
              <a:rPr b="1" lang="ru-RU" sz="2800" spc="-1" strike="noStrike">
                <a:solidFill>
                  <a:srgbClr val="ffffff"/>
                </a:solidFill>
                <a:latin typeface="Times New Roman"/>
                <a:ea typeface="Cormorant Upright"/>
              </a:rPr>
              <a:t>«Русь»</a:t>
            </a:r>
            <a:endParaRPr b="0" lang="ru-RU" sz="2800" spc="-1" strike="noStrike">
              <a:solidFill>
                <a:srgbClr val="000000"/>
              </a:solidFill>
              <a:latin typeface="Arial"/>
            </a:endParaRPr>
          </a:p>
        </p:txBody>
      </p:sp>
      <p:sp>
        <p:nvSpPr>
          <p:cNvPr id="374" name="PlaceHolder 2"/>
          <p:cNvSpPr>
            <a:spLocks noGrp="1"/>
          </p:cNvSpPr>
          <p:nvPr>
            <p:ph/>
          </p:nvPr>
        </p:nvSpPr>
        <p:spPr>
          <a:xfrm>
            <a:off x="1225800" y="1580040"/>
            <a:ext cx="3345840" cy="1581840"/>
          </a:xfrm>
          <a:prstGeom prst="rect">
            <a:avLst/>
          </a:prstGeom>
          <a:noFill/>
          <a:ln w="0">
            <a:noFill/>
          </a:ln>
        </p:spPr>
        <p:txBody>
          <a:bodyPr tIns="91440" bIns="91440" anchor="t">
            <a:normAutofit/>
          </a:bodyPr>
          <a:p>
            <a:pPr marL="285840" indent="-285840">
              <a:lnSpc>
                <a:spcPct val="150000"/>
              </a:lnSpc>
              <a:buClr>
                <a:srgbClr val="000000"/>
              </a:buClr>
              <a:buFont typeface="Wingdings" charset="2"/>
              <a:buChar char=""/>
            </a:pPr>
            <a:r>
              <a:rPr b="0" lang="ru-RU" sz="1400" spc="-1" strike="noStrike">
                <a:solidFill>
                  <a:srgbClr val="000000"/>
                </a:solidFill>
                <a:latin typeface="Times New Roman"/>
                <a:ea typeface="Cormorant Upright Medium"/>
              </a:rPr>
              <a:t>Молочная продукция -61 т. 611 кг.</a:t>
            </a:r>
            <a:endParaRPr b="0" lang="ru-RU" sz="1400" spc="-1" strike="noStrike">
              <a:solidFill>
                <a:srgbClr val="000000"/>
              </a:solidFill>
              <a:latin typeface="Arial"/>
            </a:endParaRPr>
          </a:p>
          <a:p>
            <a:pPr marL="285840" indent="-285840" algn="just">
              <a:lnSpc>
                <a:spcPct val="150000"/>
              </a:lnSpc>
              <a:buClr>
                <a:srgbClr val="000000"/>
              </a:buClr>
              <a:buFont typeface="Wingdings" charset="2"/>
              <a:buChar char=""/>
            </a:pPr>
            <a:r>
              <a:rPr b="0" lang="ru-RU" sz="1400" spc="-1" strike="noStrike">
                <a:solidFill>
                  <a:srgbClr val="000000"/>
                </a:solidFill>
                <a:latin typeface="Times New Roman"/>
                <a:ea typeface="Cormorant Upright Medium"/>
              </a:rPr>
              <a:t>Продукция кафе «Прайм» - 75706 шт.</a:t>
            </a:r>
            <a:endParaRPr b="0" lang="ru-RU" sz="1400" spc="-1" strike="noStrike">
              <a:solidFill>
                <a:srgbClr val="000000"/>
              </a:solidFill>
              <a:latin typeface="Arial"/>
            </a:endParaRPr>
          </a:p>
          <a:p>
            <a:pPr marL="285840" indent="-285840">
              <a:lnSpc>
                <a:spcPct val="150000"/>
              </a:lnSpc>
              <a:buClr>
                <a:srgbClr val="000000"/>
              </a:buClr>
              <a:buFont typeface="Wingdings" charset="2"/>
              <a:buChar char=""/>
            </a:pPr>
            <a:r>
              <a:rPr b="0" lang="ru-RU" sz="1400" spc="-1" strike="noStrike">
                <a:solidFill>
                  <a:srgbClr val="000000"/>
                </a:solidFill>
                <a:latin typeface="Times New Roman"/>
                <a:ea typeface="Cormorant Upright Medium"/>
              </a:rPr>
              <a:t>Прочая продукция 83737 штук</a:t>
            </a:r>
            <a:endParaRPr b="0" lang="ru-RU" sz="1400" spc="-1" strike="noStrike">
              <a:solidFill>
                <a:srgbClr val="000000"/>
              </a:solidFill>
              <a:latin typeface="Arial"/>
            </a:endParaRPr>
          </a:p>
        </p:txBody>
      </p:sp>
      <p:sp>
        <p:nvSpPr>
          <p:cNvPr id="375" name="PlaceHolder 3"/>
          <p:cNvSpPr>
            <a:spLocks noGrp="1"/>
          </p:cNvSpPr>
          <p:nvPr>
            <p:ph/>
          </p:nvPr>
        </p:nvSpPr>
        <p:spPr>
          <a:xfrm>
            <a:off x="1206720" y="2610360"/>
            <a:ext cx="3628080" cy="1581840"/>
          </a:xfrm>
          <a:prstGeom prst="rect">
            <a:avLst/>
          </a:prstGeom>
          <a:noFill/>
          <a:ln w="0">
            <a:noFill/>
          </a:ln>
        </p:spPr>
        <p:txBody>
          <a:bodyPr tIns="91440" bIns="91440" anchor="t">
            <a:noAutofit/>
          </a:bodyPr>
          <a:p>
            <a:pPr marL="285840" indent="-285840" algn="just">
              <a:lnSpc>
                <a:spcPct val="150000"/>
              </a:lnSpc>
              <a:buClr>
                <a:srgbClr val="000000"/>
              </a:buClr>
              <a:buFont typeface="Wingdings" charset="2"/>
              <a:buChar char=""/>
            </a:pPr>
            <a:r>
              <a:rPr b="0" lang="ru-RU" sz="1400" spc="-1" strike="noStrike">
                <a:solidFill>
                  <a:srgbClr val="000000"/>
                </a:solidFill>
                <a:latin typeface="Times New Roman"/>
                <a:ea typeface="Cormorant Upright Medium"/>
              </a:rPr>
              <a:t>За год получили помощь 8392 семей, в  которых воспитываются 22780 детей </a:t>
            </a:r>
            <a:endParaRPr b="0" lang="ru-RU" sz="1400" spc="-1" strike="noStrike">
              <a:solidFill>
                <a:srgbClr val="000000"/>
              </a:solidFill>
              <a:latin typeface="Arial"/>
            </a:endParaRPr>
          </a:p>
          <a:p>
            <a:pPr marL="285840" indent="-285840">
              <a:lnSpc>
                <a:spcPct val="150000"/>
              </a:lnSpc>
              <a:buClr>
                <a:srgbClr val="000000"/>
              </a:buClr>
              <a:buFont typeface="Wingdings" charset="2"/>
              <a:buChar char=""/>
            </a:pPr>
            <a:r>
              <a:rPr b="0" lang="ru-RU" sz="1400" spc="-1" strike="noStrike">
                <a:solidFill>
                  <a:srgbClr val="000000"/>
                </a:solidFill>
                <a:latin typeface="Times New Roman"/>
                <a:ea typeface="Cormorant Upright Medium"/>
              </a:rPr>
              <a:t>Транспортные расходы 46685 р.</a:t>
            </a:r>
            <a:endParaRPr b="0" lang="ru-RU" sz="1400" spc="-1" strike="noStrike">
              <a:solidFill>
                <a:srgbClr val="000000"/>
              </a:solidFill>
              <a:latin typeface="Arial"/>
            </a:endParaRPr>
          </a:p>
          <a:p>
            <a:pPr marL="285840" indent="-285840">
              <a:lnSpc>
                <a:spcPct val="150000"/>
              </a:lnSpc>
              <a:buClr>
                <a:srgbClr val="000000"/>
              </a:buClr>
              <a:buFont typeface="Wingdings" charset="2"/>
              <a:buChar char=""/>
            </a:pPr>
            <a:r>
              <a:rPr b="0" lang="ru-RU" sz="1400" spc="-1" strike="noStrike">
                <a:solidFill>
                  <a:srgbClr val="000000"/>
                </a:solidFill>
                <a:latin typeface="Times New Roman"/>
                <a:ea typeface="Cormorant Upright Medium"/>
              </a:rPr>
              <a:t>Административные расходы 0 р.</a:t>
            </a:r>
            <a:endParaRPr b="0" lang="ru-RU" sz="1400" spc="-1" strike="noStrike">
              <a:solidFill>
                <a:srgbClr val="000000"/>
              </a:solidFill>
              <a:latin typeface="Arial"/>
            </a:endParaRPr>
          </a:p>
          <a:p>
            <a:pPr marL="139680" indent="0">
              <a:lnSpc>
                <a:spcPct val="115000"/>
              </a:lnSpc>
              <a:buNone/>
              <a:tabLst>
                <a:tab algn="l" pos="0"/>
              </a:tabLst>
            </a:pPr>
            <a:endParaRPr b="0" lang="ru-RU"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376" name="Прямоугольник: скругленные углы 5"/>
          <p:cNvSpPr/>
          <p:nvPr/>
        </p:nvSpPr>
        <p:spPr>
          <a:xfrm>
            <a:off x="987480" y="1354320"/>
            <a:ext cx="7212600" cy="263628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77"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78" name="PlaceHolder 1"/>
          <p:cNvSpPr>
            <a:spLocks noGrp="1"/>
          </p:cNvSpPr>
          <p:nvPr>
            <p:ph type="title"/>
          </p:nvPr>
        </p:nvSpPr>
        <p:spPr>
          <a:xfrm>
            <a:off x="987480" y="444960"/>
            <a:ext cx="7212600" cy="1010880"/>
          </a:xfrm>
          <a:prstGeom prst="rect">
            <a:avLst/>
          </a:prstGeom>
          <a:noFill/>
          <a:ln w="0">
            <a:noFill/>
          </a:ln>
        </p:spPr>
        <p:txBody>
          <a:bodyPr tIns="91440" bIns="91440" anchor="t">
            <a:noAutofit/>
          </a:bodyPr>
          <a:p>
            <a:pPr indent="0" algn="ctr">
              <a:lnSpc>
                <a:spcPct val="100000"/>
              </a:lnSpc>
              <a:buNone/>
            </a:pPr>
            <a:r>
              <a:rPr b="1" lang="ru-RU" sz="2800" spc="-1" strike="noStrike">
                <a:solidFill>
                  <a:srgbClr val="ffffff"/>
                </a:solidFill>
                <a:latin typeface="Times New Roman"/>
                <a:ea typeface="Cormorant Upright"/>
              </a:rPr>
              <a:t>Адресная помощь БФ «Детский мир»</a:t>
            </a:r>
            <a:endParaRPr b="0" lang="ru-RU" sz="2800" spc="-1" strike="noStrike">
              <a:solidFill>
                <a:srgbClr val="000000"/>
              </a:solidFill>
              <a:latin typeface="Arial"/>
            </a:endParaRPr>
          </a:p>
        </p:txBody>
      </p:sp>
      <p:sp>
        <p:nvSpPr>
          <p:cNvPr id="379" name="PlaceHolder 2"/>
          <p:cNvSpPr>
            <a:spLocks noGrp="1"/>
          </p:cNvSpPr>
          <p:nvPr>
            <p:ph/>
          </p:nvPr>
        </p:nvSpPr>
        <p:spPr>
          <a:xfrm>
            <a:off x="1155600" y="1456200"/>
            <a:ext cx="5574960" cy="2515680"/>
          </a:xfrm>
          <a:prstGeom prst="rect">
            <a:avLst/>
          </a:prstGeom>
          <a:noFill/>
          <a:ln w="0">
            <a:noFill/>
          </a:ln>
        </p:spPr>
        <p:txBody>
          <a:bodyPr tIns="91440" bIns="91440" anchor="t">
            <a:noAutofit/>
          </a:bodyPr>
          <a:p>
            <a:pPr marL="285840" indent="-285840" algn="just">
              <a:lnSpc>
                <a:spcPct val="150000"/>
              </a:lnSpc>
              <a:buClr>
                <a:srgbClr val="000000"/>
              </a:buClr>
              <a:buFont typeface="Wingdings" charset="2"/>
              <a:buChar char=""/>
            </a:pPr>
            <a:r>
              <a:rPr b="0" lang="ru-RU" sz="1600" spc="-1" strike="noStrike">
                <a:solidFill>
                  <a:srgbClr val="000000"/>
                </a:solidFill>
                <a:latin typeface="Times New Roman"/>
                <a:ea typeface="Cormorant Upright Medium"/>
              </a:rPr>
              <a:t>Канцелярские товары, детская одежда, книги- 3776 шт</a:t>
            </a:r>
            <a:endParaRPr b="0" lang="ru-RU" sz="1600" spc="-1" strike="noStrike">
              <a:solidFill>
                <a:srgbClr val="000000"/>
              </a:solidFill>
              <a:latin typeface="Arial"/>
            </a:endParaRPr>
          </a:p>
          <a:p>
            <a:pPr marL="285840" indent="-285840" algn="just">
              <a:lnSpc>
                <a:spcPct val="150000"/>
              </a:lnSpc>
              <a:buClr>
                <a:srgbClr val="000000"/>
              </a:buClr>
              <a:buFont typeface="Wingdings" charset="2"/>
              <a:buChar char=""/>
            </a:pPr>
            <a:r>
              <a:rPr b="0" lang="ru-RU" sz="1600" spc="-1" strike="noStrike">
                <a:solidFill>
                  <a:srgbClr val="000000"/>
                </a:solidFill>
                <a:latin typeface="Times New Roman"/>
                <a:ea typeface="Cormorant Upright Medium"/>
              </a:rPr>
              <a:t>За год получили помощь 1563 семьи, в  которых </a:t>
            </a:r>
            <a:br>
              <a:rPr sz="1600"/>
            </a:br>
            <a:r>
              <a:rPr b="0" lang="ru-RU" sz="1600" spc="-1" strike="noStrike">
                <a:solidFill>
                  <a:srgbClr val="000000"/>
                </a:solidFill>
                <a:latin typeface="Times New Roman"/>
                <a:ea typeface="Cormorant Upright Medium"/>
              </a:rPr>
              <a:t>воспитываются 4689 детей </a:t>
            </a:r>
            <a:endParaRPr b="0" lang="ru-RU" sz="1600" spc="-1" strike="noStrike">
              <a:solidFill>
                <a:srgbClr val="000000"/>
              </a:solidFill>
              <a:latin typeface="Arial"/>
            </a:endParaRPr>
          </a:p>
          <a:p>
            <a:pPr marL="285840" indent="-285840" algn="just">
              <a:lnSpc>
                <a:spcPct val="150000"/>
              </a:lnSpc>
              <a:buClr>
                <a:srgbClr val="000000"/>
              </a:buClr>
              <a:buFont typeface="Wingdings" charset="2"/>
              <a:buChar char=""/>
            </a:pPr>
            <a:r>
              <a:rPr b="0" lang="ru-RU" sz="1600" spc="-1" strike="noStrike">
                <a:solidFill>
                  <a:srgbClr val="000000"/>
                </a:solidFill>
                <a:latin typeface="Times New Roman"/>
                <a:ea typeface="Cormorant Upright Medium"/>
              </a:rPr>
              <a:t>Транспортные расходы 0 рублей </a:t>
            </a:r>
            <a:endParaRPr b="0" lang="ru-RU" sz="1600" spc="-1" strike="noStrike">
              <a:solidFill>
                <a:srgbClr val="000000"/>
              </a:solidFill>
              <a:latin typeface="Arial"/>
            </a:endParaRPr>
          </a:p>
          <a:p>
            <a:pPr marL="285840" indent="-285840" algn="just">
              <a:lnSpc>
                <a:spcPct val="150000"/>
              </a:lnSpc>
              <a:buClr>
                <a:srgbClr val="000000"/>
              </a:buClr>
              <a:buFont typeface="Wingdings" charset="2"/>
              <a:buChar char=""/>
            </a:pPr>
            <a:r>
              <a:rPr b="0" lang="ru-RU" sz="1600" spc="-1" strike="noStrike">
                <a:solidFill>
                  <a:srgbClr val="000000"/>
                </a:solidFill>
                <a:latin typeface="Times New Roman"/>
                <a:ea typeface="Cormorant Upright Medium"/>
              </a:rPr>
              <a:t>Административные расходы 0 рублей </a:t>
            </a:r>
            <a:endParaRPr b="0" lang="ru-RU" sz="1600" spc="-1" strike="noStrike">
              <a:solidFill>
                <a:srgbClr val="000000"/>
              </a:solidFill>
              <a:latin typeface="Arial"/>
            </a:endParaRPr>
          </a:p>
          <a:p>
            <a:pPr indent="0">
              <a:lnSpc>
                <a:spcPct val="115000"/>
              </a:lnSpc>
              <a:buNone/>
              <a:tabLst>
                <a:tab algn="l" pos="0"/>
              </a:tabLst>
            </a:pPr>
            <a:endParaRPr b="0" lang="ru-RU" sz="1800" spc="-1" strike="noStrike">
              <a:solidFill>
                <a:srgbClr val="000000"/>
              </a:solidFill>
              <a:latin typeface="Arial"/>
            </a:endParaRPr>
          </a:p>
          <a:p>
            <a:pPr indent="0">
              <a:lnSpc>
                <a:spcPct val="115000"/>
              </a:lnSpc>
              <a:buNone/>
              <a:tabLst>
                <a:tab algn="l" pos="0"/>
              </a:tabLst>
            </a:pPr>
            <a:endParaRPr b="0" lang="ru-RU" sz="1800" spc="-1" strike="noStrike">
              <a:solidFill>
                <a:srgbClr val="000000"/>
              </a:solidFill>
              <a:latin typeface="Arial"/>
            </a:endParaRPr>
          </a:p>
          <a:p>
            <a:pPr indent="0">
              <a:lnSpc>
                <a:spcPct val="115000"/>
              </a:lnSpc>
              <a:buNone/>
              <a:tabLst>
                <a:tab algn="l" pos="0"/>
              </a:tabLst>
            </a:pPr>
            <a:endParaRPr b="0" lang="ru-RU" sz="1800" spc="-1" strike="noStrike">
              <a:solidFill>
                <a:srgbClr val="000000"/>
              </a:solidFill>
              <a:latin typeface="Arial"/>
            </a:endParaRPr>
          </a:p>
        </p:txBody>
      </p:sp>
      <p:pic>
        <p:nvPicPr>
          <p:cNvPr id="380" name="Рисунок 4" descr=""/>
          <p:cNvPicPr/>
          <p:nvPr/>
        </p:nvPicPr>
        <p:blipFill>
          <a:blip r:embed="rId2"/>
          <a:stretch/>
        </p:blipFill>
        <p:spPr>
          <a:xfrm>
            <a:off x="5242680" y="2482920"/>
            <a:ext cx="2613600" cy="12052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296" name="Рисунок 3" descr=""/>
          <p:cNvPicPr/>
          <p:nvPr/>
        </p:nvPicPr>
        <p:blipFill>
          <a:blip r:embed="rId1"/>
          <a:stretch/>
        </p:blipFill>
        <p:spPr>
          <a:xfrm>
            <a:off x="1497240" y="806040"/>
            <a:ext cx="5411160" cy="2801520"/>
          </a:xfrm>
          <a:prstGeom prst="rect">
            <a:avLst/>
          </a:prstGeom>
          <a:ln w="0">
            <a:noFill/>
          </a:ln>
        </p:spPr>
      </p:pic>
      <p:sp>
        <p:nvSpPr>
          <p:cNvPr id="297" name="PlaceHolder 1"/>
          <p:cNvSpPr>
            <a:spLocks noGrp="1"/>
          </p:cNvSpPr>
          <p:nvPr>
            <p:ph type="title"/>
          </p:nvPr>
        </p:nvSpPr>
        <p:spPr>
          <a:xfrm>
            <a:off x="1866960" y="1843560"/>
            <a:ext cx="4889160" cy="511560"/>
          </a:xfrm>
          <a:prstGeom prst="rect">
            <a:avLst/>
          </a:prstGeom>
          <a:noFill/>
          <a:ln w="0">
            <a:noFill/>
          </a:ln>
        </p:spPr>
        <p:txBody>
          <a:bodyPr tIns="91440" bIns="91440" anchor="ctr">
            <a:noAutofit/>
          </a:bodyPr>
          <a:p>
            <a:pPr indent="0" algn="ctr">
              <a:lnSpc>
                <a:spcPct val="100000"/>
              </a:lnSpc>
              <a:buNone/>
            </a:pPr>
            <a:r>
              <a:rPr b="1" lang="ru-RU" sz="3600" spc="-1" strike="noStrike">
                <a:solidFill>
                  <a:srgbClr val="004526"/>
                </a:solidFill>
                <a:latin typeface="Times New Roman"/>
                <a:ea typeface="Cormorant Upright"/>
              </a:rPr>
              <a:t>Содержание отчета</a:t>
            </a:r>
            <a:endParaRPr b="0" lang="ru-RU"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381"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82" name="Прямоугольник: скругленные углы 4"/>
          <p:cNvSpPr/>
          <p:nvPr/>
        </p:nvSpPr>
        <p:spPr>
          <a:xfrm>
            <a:off x="987480" y="1270080"/>
            <a:ext cx="7336800" cy="272052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83" name="PlaceHolder 1"/>
          <p:cNvSpPr>
            <a:spLocks noGrp="1"/>
          </p:cNvSpPr>
          <p:nvPr>
            <p:ph type="title"/>
          </p:nvPr>
        </p:nvSpPr>
        <p:spPr>
          <a:xfrm>
            <a:off x="987480" y="444960"/>
            <a:ext cx="7212600" cy="970200"/>
          </a:xfrm>
          <a:prstGeom prst="rect">
            <a:avLst/>
          </a:prstGeom>
          <a:noFill/>
          <a:ln w="0">
            <a:noFill/>
          </a:ln>
        </p:spPr>
        <p:txBody>
          <a:bodyPr tIns="91440" bIns="91440" anchor="t">
            <a:noAutofit/>
          </a:bodyPr>
          <a:p>
            <a:pPr indent="0" algn="ctr">
              <a:lnSpc>
                <a:spcPct val="100000"/>
              </a:lnSpc>
              <a:buNone/>
            </a:pPr>
            <a:r>
              <a:rPr b="1" lang="ru-RU" sz="3200" spc="-1" strike="noStrike">
                <a:solidFill>
                  <a:srgbClr val="ffffff"/>
                </a:solidFill>
                <a:latin typeface="Times New Roman"/>
                <a:ea typeface="Cormorant Upright"/>
              </a:rPr>
              <a:t>Адресная помощь ООО «Нестле» </a:t>
            </a:r>
            <a:endParaRPr b="0" lang="ru-RU" sz="3200" spc="-1" strike="noStrike">
              <a:solidFill>
                <a:srgbClr val="000000"/>
              </a:solidFill>
              <a:latin typeface="Arial"/>
            </a:endParaRPr>
          </a:p>
        </p:txBody>
      </p:sp>
      <p:sp>
        <p:nvSpPr>
          <p:cNvPr id="384" name="PlaceHolder 2"/>
          <p:cNvSpPr>
            <a:spLocks noGrp="1"/>
          </p:cNvSpPr>
          <p:nvPr>
            <p:ph/>
          </p:nvPr>
        </p:nvSpPr>
        <p:spPr>
          <a:xfrm>
            <a:off x="1434960" y="1662840"/>
            <a:ext cx="4687200" cy="1980000"/>
          </a:xfrm>
          <a:prstGeom prst="rect">
            <a:avLst/>
          </a:prstGeom>
          <a:noFill/>
          <a:ln w="0">
            <a:noFill/>
          </a:ln>
        </p:spPr>
        <p:txBody>
          <a:bodyPr tIns="91440" bIns="91440" anchor="t">
            <a:noAutofit/>
          </a:bodyPr>
          <a:p>
            <a:pPr marL="285840" indent="-285840">
              <a:lnSpc>
                <a:spcPct val="150000"/>
              </a:lnSpc>
              <a:buClr>
                <a:srgbClr val="000000"/>
              </a:buClr>
              <a:buFont typeface="Wingdings" charset="2"/>
              <a:buChar char=""/>
            </a:pPr>
            <a:r>
              <a:rPr b="0" lang="ru-RU" sz="1400" spc="-1" strike="noStrike">
                <a:solidFill>
                  <a:srgbClr val="000000"/>
                </a:solidFill>
                <a:latin typeface="Times New Roman"/>
                <a:ea typeface="Cormorant Upright Medium"/>
              </a:rPr>
              <a:t>Шоколадная продукция -7418 штук</a:t>
            </a:r>
            <a:endParaRPr b="0" lang="ru-RU" sz="1400" spc="-1" strike="noStrike">
              <a:solidFill>
                <a:srgbClr val="000000"/>
              </a:solidFill>
              <a:latin typeface="Arial"/>
            </a:endParaRPr>
          </a:p>
          <a:p>
            <a:pPr marL="285840" indent="-285840">
              <a:lnSpc>
                <a:spcPct val="150000"/>
              </a:lnSpc>
              <a:buClr>
                <a:srgbClr val="000000"/>
              </a:buClr>
              <a:buFont typeface="Wingdings" charset="2"/>
              <a:buChar char=""/>
            </a:pPr>
            <a:r>
              <a:rPr b="0" lang="ru-RU" sz="1400" spc="-1" strike="noStrike">
                <a:solidFill>
                  <a:srgbClr val="000000"/>
                </a:solidFill>
                <a:latin typeface="Times New Roman"/>
                <a:ea typeface="Cormorant Upright Medium"/>
              </a:rPr>
              <a:t>За год получили помощь 295 семей, в  которых воспитываются 774 детей </a:t>
            </a:r>
            <a:endParaRPr b="0" lang="ru-RU" sz="1400" spc="-1" strike="noStrike">
              <a:solidFill>
                <a:srgbClr val="000000"/>
              </a:solidFill>
              <a:latin typeface="Arial"/>
            </a:endParaRPr>
          </a:p>
          <a:p>
            <a:pPr marL="285840" indent="-285840">
              <a:lnSpc>
                <a:spcPct val="150000"/>
              </a:lnSpc>
              <a:buClr>
                <a:srgbClr val="000000"/>
              </a:buClr>
              <a:buFont typeface="Wingdings" charset="2"/>
              <a:buChar char=""/>
            </a:pPr>
            <a:r>
              <a:rPr b="0" lang="ru-RU" sz="1400" spc="-1" strike="noStrike">
                <a:solidFill>
                  <a:srgbClr val="000000"/>
                </a:solidFill>
                <a:latin typeface="Times New Roman"/>
                <a:ea typeface="Cormorant Upright Medium"/>
              </a:rPr>
              <a:t>Транспортные расходы 0 рублей </a:t>
            </a:r>
            <a:endParaRPr b="0" lang="ru-RU" sz="1400" spc="-1" strike="noStrike">
              <a:solidFill>
                <a:srgbClr val="000000"/>
              </a:solidFill>
              <a:latin typeface="Arial"/>
            </a:endParaRPr>
          </a:p>
          <a:p>
            <a:pPr marL="285840" indent="-285840">
              <a:lnSpc>
                <a:spcPct val="150000"/>
              </a:lnSpc>
              <a:buClr>
                <a:srgbClr val="000000"/>
              </a:buClr>
              <a:buFont typeface="Wingdings" charset="2"/>
              <a:buChar char=""/>
            </a:pPr>
            <a:r>
              <a:rPr b="0" lang="ru-RU" sz="1400" spc="-1" strike="noStrike">
                <a:solidFill>
                  <a:srgbClr val="000000"/>
                </a:solidFill>
                <a:latin typeface="Times New Roman"/>
                <a:ea typeface="Cormorant Upright Medium"/>
              </a:rPr>
              <a:t>Административные расходы 0 рублей </a:t>
            </a:r>
            <a:endParaRPr b="0" lang="ru-RU"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385"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86" name="Прямоугольник: скругленные углы 5"/>
          <p:cNvSpPr/>
          <p:nvPr/>
        </p:nvSpPr>
        <p:spPr>
          <a:xfrm>
            <a:off x="987480" y="1354320"/>
            <a:ext cx="7212600" cy="301428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87"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gn="ctr">
              <a:lnSpc>
                <a:spcPct val="100000"/>
              </a:lnSpc>
              <a:buNone/>
            </a:pPr>
            <a:r>
              <a:rPr b="1" lang="ru-RU" sz="2800" spc="-1" strike="noStrike">
                <a:solidFill>
                  <a:srgbClr val="ffffff"/>
                </a:solidFill>
                <a:latin typeface="Times New Roman"/>
                <a:ea typeface="Cormorant Upright"/>
              </a:rPr>
              <a:t>Адресная помощь «Мистраль»</a:t>
            </a:r>
            <a:endParaRPr b="0" lang="ru-RU" sz="2800" spc="-1" strike="noStrike">
              <a:solidFill>
                <a:srgbClr val="000000"/>
              </a:solidFill>
              <a:latin typeface="Arial"/>
            </a:endParaRPr>
          </a:p>
        </p:txBody>
      </p:sp>
      <p:sp>
        <p:nvSpPr>
          <p:cNvPr id="388" name="PlaceHolder 2"/>
          <p:cNvSpPr>
            <a:spLocks noGrp="1"/>
          </p:cNvSpPr>
          <p:nvPr>
            <p:ph/>
          </p:nvPr>
        </p:nvSpPr>
        <p:spPr>
          <a:xfrm>
            <a:off x="1227600" y="1606320"/>
            <a:ext cx="4309200" cy="2158560"/>
          </a:xfrm>
          <a:prstGeom prst="rect">
            <a:avLst/>
          </a:prstGeom>
          <a:noFill/>
          <a:ln w="0">
            <a:noFill/>
          </a:ln>
        </p:spPr>
        <p:txBody>
          <a:bodyPr tIns="91440" bIns="91440" anchor="t">
            <a:noAutofit/>
          </a:bodyPr>
          <a:p>
            <a:pPr marL="72000">
              <a:lnSpc>
                <a:spcPct val="150000"/>
              </a:lnSpc>
              <a:buClr>
                <a:srgbClr val="000000"/>
              </a:buClr>
              <a:buFont typeface="Wingdings" charset="2"/>
              <a:buChar char=""/>
            </a:pPr>
            <a:r>
              <a:rPr b="0" lang="ru-RU" sz="1800" spc="-1" strike="noStrike">
                <a:solidFill>
                  <a:srgbClr val="000000"/>
                </a:solidFill>
                <a:latin typeface="Times New Roman"/>
                <a:ea typeface="Cormorant Upright Medium"/>
              </a:rPr>
              <a:t>Продукция - 4536 штук</a:t>
            </a:r>
            <a:endParaRPr b="0" lang="ru-RU" sz="1800" spc="-1" strike="noStrike">
              <a:solidFill>
                <a:srgbClr val="000000"/>
              </a:solidFill>
              <a:latin typeface="Arial"/>
            </a:endParaRPr>
          </a:p>
          <a:p>
            <a:pPr marL="72000">
              <a:lnSpc>
                <a:spcPct val="150000"/>
              </a:lnSpc>
              <a:buClr>
                <a:srgbClr val="000000"/>
              </a:buClr>
              <a:buFont typeface="Wingdings" charset="2"/>
              <a:buChar char=""/>
            </a:pPr>
            <a:r>
              <a:rPr b="0" lang="ru-RU" sz="1800" spc="-1" strike="noStrike">
                <a:solidFill>
                  <a:srgbClr val="000000"/>
                </a:solidFill>
                <a:latin typeface="Times New Roman"/>
                <a:ea typeface="Cormorant Upright Medium"/>
              </a:rPr>
              <a:t>Получили помощь 149 семей, </a:t>
            </a:r>
            <a:br>
              <a:rPr sz="1800"/>
            </a:br>
            <a:r>
              <a:rPr b="0" lang="ru-RU" sz="1800" spc="-1" strike="noStrike">
                <a:solidFill>
                  <a:srgbClr val="000000"/>
                </a:solidFill>
                <a:latin typeface="Times New Roman"/>
                <a:ea typeface="Cormorant Upright Medium"/>
              </a:rPr>
              <a:t>в  которых воспитываются 379 детей </a:t>
            </a:r>
            <a:endParaRPr b="0" lang="ru-RU" sz="1800" spc="-1" strike="noStrike">
              <a:solidFill>
                <a:srgbClr val="000000"/>
              </a:solidFill>
              <a:latin typeface="Arial"/>
            </a:endParaRPr>
          </a:p>
          <a:p>
            <a:pPr marL="72000">
              <a:lnSpc>
                <a:spcPct val="150000"/>
              </a:lnSpc>
              <a:buClr>
                <a:srgbClr val="000000"/>
              </a:buClr>
              <a:buFont typeface="Wingdings" charset="2"/>
              <a:buChar char=""/>
            </a:pPr>
            <a:r>
              <a:rPr b="0" lang="ru-RU" sz="1800" spc="-1" strike="noStrike">
                <a:solidFill>
                  <a:srgbClr val="000000"/>
                </a:solidFill>
                <a:latin typeface="Times New Roman"/>
                <a:ea typeface="Cormorant Upright Medium"/>
              </a:rPr>
              <a:t>Транспортные расходы 0 рублей </a:t>
            </a:r>
            <a:endParaRPr b="0" lang="ru-RU" sz="1800" spc="-1" strike="noStrike">
              <a:solidFill>
                <a:srgbClr val="000000"/>
              </a:solidFill>
              <a:latin typeface="Arial"/>
            </a:endParaRPr>
          </a:p>
          <a:p>
            <a:pPr marL="72000">
              <a:lnSpc>
                <a:spcPct val="150000"/>
              </a:lnSpc>
              <a:buClr>
                <a:srgbClr val="000000"/>
              </a:buClr>
              <a:buFont typeface="Wingdings" charset="2"/>
              <a:buChar char=""/>
            </a:pPr>
            <a:r>
              <a:rPr b="0" lang="ru-RU" sz="1800" spc="-1" strike="noStrike">
                <a:solidFill>
                  <a:srgbClr val="000000"/>
                </a:solidFill>
                <a:latin typeface="Times New Roman"/>
                <a:ea typeface="Cormorant Upright Medium"/>
              </a:rPr>
              <a:t>Административные расходы 0 рублей </a:t>
            </a:r>
            <a:endParaRPr b="0" lang="ru-RU" sz="1800" spc="-1" strike="noStrike">
              <a:solidFill>
                <a:srgbClr val="000000"/>
              </a:solidFill>
              <a:latin typeface="Arial"/>
            </a:endParaRPr>
          </a:p>
          <a:p>
            <a:pPr indent="0">
              <a:lnSpc>
                <a:spcPct val="115000"/>
              </a:lnSpc>
              <a:buNone/>
              <a:tabLst>
                <a:tab algn="l" pos="0"/>
              </a:tabLst>
            </a:pPr>
            <a:endParaRPr b="0" lang="ru-RU" sz="1800" spc="-1" strike="noStrike">
              <a:solidFill>
                <a:srgbClr val="000000"/>
              </a:solidFill>
              <a:latin typeface="Arial"/>
            </a:endParaRPr>
          </a:p>
        </p:txBody>
      </p:sp>
      <p:pic>
        <p:nvPicPr>
          <p:cNvPr id="389" name="Рисунок 4" descr=""/>
          <p:cNvPicPr/>
          <p:nvPr/>
        </p:nvPicPr>
        <p:blipFill>
          <a:blip r:embed="rId2"/>
          <a:stretch/>
        </p:blipFill>
        <p:spPr>
          <a:xfrm>
            <a:off x="5635440" y="1886400"/>
            <a:ext cx="1846440" cy="184644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390"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91" name="Прямоугольник: скругленные углы 4"/>
          <p:cNvSpPr/>
          <p:nvPr/>
        </p:nvSpPr>
        <p:spPr>
          <a:xfrm>
            <a:off x="1981080" y="1224360"/>
            <a:ext cx="6218640" cy="276624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92"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gn="ctr">
              <a:lnSpc>
                <a:spcPct val="100000"/>
              </a:lnSpc>
              <a:buNone/>
            </a:pPr>
            <a:r>
              <a:rPr b="1" lang="ru-RU" sz="2800" spc="-1" strike="noStrike">
                <a:solidFill>
                  <a:srgbClr val="ffffff"/>
                </a:solidFill>
                <a:latin typeface="Cormorant Upright"/>
                <a:ea typeface="Cormorant Upright"/>
              </a:rPr>
              <a:t>Фудшеринг </a:t>
            </a:r>
            <a:endParaRPr b="0" lang="ru-RU" sz="2800" spc="-1" strike="noStrike">
              <a:solidFill>
                <a:srgbClr val="000000"/>
              </a:solidFill>
              <a:latin typeface="Arial"/>
            </a:endParaRPr>
          </a:p>
        </p:txBody>
      </p:sp>
      <p:sp>
        <p:nvSpPr>
          <p:cNvPr id="393" name="PlaceHolder 2"/>
          <p:cNvSpPr>
            <a:spLocks noGrp="1"/>
          </p:cNvSpPr>
          <p:nvPr>
            <p:ph/>
          </p:nvPr>
        </p:nvSpPr>
        <p:spPr>
          <a:xfrm>
            <a:off x="2197080" y="1289160"/>
            <a:ext cx="6003000" cy="3279240"/>
          </a:xfrm>
          <a:prstGeom prst="rect">
            <a:avLst/>
          </a:prstGeom>
          <a:noFill/>
          <a:ln w="0">
            <a:noFill/>
          </a:ln>
        </p:spPr>
        <p:txBody>
          <a:bodyPr tIns="91440" bIns="91440" anchor="t">
            <a:noAutofit/>
          </a:bodyPr>
          <a:p>
            <a:pPr marL="114480" indent="0">
              <a:lnSpc>
                <a:spcPct val="150000"/>
              </a:lnSpc>
              <a:buNone/>
              <a:tabLst>
                <a:tab algn="l" pos="0"/>
              </a:tabLst>
            </a:pPr>
            <a:r>
              <a:rPr b="0" lang="ru-RU" sz="1800" spc="-1" strike="noStrike">
                <a:solidFill>
                  <a:srgbClr val="000000"/>
                </a:solidFill>
                <a:latin typeface="Times New Roman"/>
                <a:ea typeface="Cormorant Upright Medium"/>
              </a:rPr>
              <a:t>В  рамках проекта, совместно с партнерами спасено: </a:t>
            </a:r>
            <a:endParaRPr b="0" lang="ru-RU" sz="1800" spc="-1" strike="noStrike">
              <a:solidFill>
                <a:srgbClr val="000000"/>
              </a:solidFill>
              <a:latin typeface="Arial"/>
            </a:endParaRPr>
          </a:p>
          <a:p>
            <a:pPr marL="457200" indent="-343080">
              <a:lnSpc>
                <a:spcPct val="150000"/>
              </a:lnSpc>
              <a:buClr>
                <a:srgbClr val="000000"/>
              </a:buClr>
              <a:buFont typeface="Wingdings" charset="2"/>
              <a:buChar char=""/>
              <a:tabLst>
                <a:tab algn="l" pos="0"/>
              </a:tabLst>
            </a:pPr>
            <a:r>
              <a:rPr b="0" lang="ru-RU" sz="1800" spc="-1" strike="noStrike">
                <a:solidFill>
                  <a:srgbClr val="000000"/>
                </a:solidFill>
                <a:latin typeface="Times New Roman"/>
                <a:ea typeface="Cormorant Upright Medium"/>
              </a:rPr>
              <a:t>78 тонн молочной продукции</a:t>
            </a:r>
            <a:endParaRPr b="0" lang="ru-RU" sz="1800" spc="-1" strike="noStrike">
              <a:solidFill>
                <a:srgbClr val="000000"/>
              </a:solidFill>
              <a:latin typeface="Arial"/>
            </a:endParaRPr>
          </a:p>
          <a:p>
            <a:pPr marL="457200" indent="-343080">
              <a:lnSpc>
                <a:spcPct val="150000"/>
              </a:lnSpc>
              <a:buClr>
                <a:srgbClr val="000000"/>
              </a:buClr>
              <a:buFont typeface="Wingdings" charset="2"/>
              <a:buChar char=""/>
              <a:tabLst>
                <a:tab algn="l" pos="0"/>
              </a:tabLst>
            </a:pPr>
            <a:r>
              <a:rPr b="0" lang="ru-RU" sz="1800" spc="-1" strike="noStrike">
                <a:solidFill>
                  <a:srgbClr val="000000"/>
                </a:solidFill>
                <a:latin typeface="Times New Roman"/>
                <a:ea typeface="Cormorant Upright Medium"/>
              </a:rPr>
              <a:t>62 тонны готовой еды</a:t>
            </a:r>
            <a:endParaRPr b="0" lang="ru-RU" sz="1800" spc="-1" strike="noStrike">
              <a:solidFill>
                <a:srgbClr val="000000"/>
              </a:solidFill>
              <a:latin typeface="Arial"/>
            </a:endParaRPr>
          </a:p>
          <a:p>
            <a:pPr marL="457200" indent="-343080">
              <a:lnSpc>
                <a:spcPct val="150000"/>
              </a:lnSpc>
              <a:buClr>
                <a:srgbClr val="000000"/>
              </a:buClr>
              <a:buFont typeface="Wingdings" charset="2"/>
              <a:buChar char=""/>
              <a:tabLst>
                <a:tab algn="l" pos="0"/>
              </a:tabLst>
            </a:pPr>
            <a:r>
              <a:rPr b="0" lang="ru-RU" sz="1800" spc="-1" strike="noStrike">
                <a:solidFill>
                  <a:srgbClr val="000000"/>
                </a:solidFill>
                <a:latin typeface="Times New Roman"/>
                <a:ea typeface="Cormorant Upright Medium"/>
              </a:rPr>
              <a:t>19 тонн овощей и фруктов</a:t>
            </a:r>
            <a:endParaRPr b="0" lang="ru-RU" sz="1800" spc="-1" strike="noStrike">
              <a:solidFill>
                <a:srgbClr val="000000"/>
              </a:solidFill>
              <a:latin typeface="Arial"/>
            </a:endParaRPr>
          </a:p>
          <a:p>
            <a:pPr marL="457200" indent="-343080">
              <a:lnSpc>
                <a:spcPct val="150000"/>
              </a:lnSpc>
              <a:buClr>
                <a:srgbClr val="000000"/>
              </a:buClr>
              <a:buFont typeface="Wingdings" charset="2"/>
              <a:buChar char=""/>
              <a:tabLst>
                <a:tab algn="l" pos="0"/>
              </a:tabLst>
            </a:pPr>
            <a:r>
              <a:rPr b="0" lang="ru-RU" sz="1800" spc="-1" strike="noStrike">
                <a:solidFill>
                  <a:srgbClr val="000000"/>
                </a:solidFill>
                <a:latin typeface="Times New Roman"/>
                <a:ea typeface="Cormorant Upright Medium"/>
              </a:rPr>
              <a:t>682 семьи, в  которых воспитывается 1956 детей, в течении года регулярно получали помощь.</a:t>
            </a:r>
            <a:endParaRPr b="0" lang="ru-RU" sz="1800" spc="-1" strike="noStrike">
              <a:solidFill>
                <a:srgbClr val="000000"/>
              </a:solidFill>
              <a:latin typeface="Arial"/>
            </a:endParaRPr>
          </a:p>
          <a:p>
            <a:pPr marL="114480" indent="0">
              <a:lnSpc>
                <a:spcPct val="115000"/>
              </a:lnSpc>
              <a:buNone/>
              <a:tabLst>
                <a:tab algn="l" pos="0"/>
              </a:tabLst>
            </a:pPr>
            <a:endParaRPr b="0" lang="ru-RU" sz="1800" spc="-1" strike="noStrike">
              <a:solidFill>
                <a:srgbClr val="000000"/>
              </a:solidFill>
              <a:latin typeface="Arial"/>
            </a:endParaRPr>
          </a:p>
          <a:p>
            <a:pPr marL="114480" indent="0">
              <a:lnSpc>
                <a:spcPct val="115000"/>
              </a:lnSpc>
              <a:buNone/>
              <a:tabLst>
                <a:tab algn="l" pos="0"/>
              </a:tabLst>
            </a:pPr>
            <a:endParaRPr b="0" lang="ru-RU" sz="1800" spc="-1" strike="noStrike">
              <a:solidFill>
                <a:srgbClr val="000000"/>
              </a:solidFill>
              <a:latin typeface="Arial"/>
            </a:endParaRPr>
          </a:p>
          <a:p>
            <a:pPr indent="0">
              <a:lnSpc>
                <a:spcPct val="115000"/>
              </a:lnSpc>
              <a:buNone/>
              <a:tabLst>
                <a:tab algn="l" pos="0"/>
              </a:tabLst>
            </a:pPr>
            <a:endParaRPr b="0" lang="ru-RU" sz="1800" spc="-1" strike="noStrike">
              <a:solidFill>
                <a:srgbClr val="000000"/>
              </a:solidFill>
              <a:latin typeface="Arial"/>
            </a:endParaRPr>
          </a:p>
          <a:p>
            <a:pPr indent="0">
              <a:lnSpc>
                <a:spcPct val="115000"/>
              </a:lnSpc>
              <a:buNone/>
              <a:tabLst>
                <a:tab algn="l" pos="0"/>
              </a:tabLst>
            </a:pPr>
            <a:endParaRPr b="0" lang="ru-RU" sz="1800" spc="-1" strike="noStrike">
              <a:solidFill>
                <a:srgbClr val="000000"/>
              </a:solidFill>
              <a:latin typeface="Arial"/>
            </a:endParaRPr>
          </a:p>
        </p:txBody>
      </p:sp>
      <p:pic>
        <p:nvPicPr>
          <p:cNvPr id="394" name="Рисунок 6" descr=""/>
          <p:cNvPicPr/>
          <p:nvPr/>
        </p:nvPicPr>
        <p:blipFill>
          <a:blip r:embed="rId2"/>
          <a:stretch/>
        </p:blipFill>
        <p:spPr>
          <a:xfrm>
            <a:off x="0" y="2601720"/>
            <a:ext cx="1663200" cy="244620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395" name="Прямоугольник: скругленные углы 4"/>
          <p:cNvSpPr/>
          <p:nvPr/>
        </p:nvSpPr>
        <p:spPr>
          <a:xfrm>
            <a:off x="2019240" y="1354320"/>
            <a:ext cx="6305040" cy="194724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96"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97"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gn="ctr">
              <a:lnSpc>
                <a:spcPct val="100000"/>
              </a:lnSpc>
              <a:buNone/>
            </a:pPr>
            <a:r>
              <a:rPr b="1" lang="ru-RU" sz="2800" spc="-1" strike="noStrike">
                <a:solidFill>
                  <a:srgbClr val="ffffff"/>
                </a:solidFill>
                <a:latin typeface="Times New Roman"/>
                <a:ea typeface="Cormorant Upright"/>
              </a:rPr>
              <a:t>Фудшеринг </a:t>
            </a:r>
            <a:endParaRPr b="0" lang="ru-RU" sz="2800" spc="-1" strike="noStrike">
              <a:solidFill>
                <a:srgbClr val="000000"/>
              </a:solidFill>
              <a:latin typeface="Arial"/>
            </a:endParaRPr>
          </a:p>
        </p:txBody>
      </p:sp>
      <p:sp>
        <p:nvSpPr>
          <p:cNvPr id="398" name="PlaceHolder 2"/>
          <p:cNvSpPr>
            <a:spLocks noGrp="1"/>
          </p:cNvSpPr>
          <p:nvPr>
            <p:ph/>
          </p:nvPr>
        </p:nvSpPr>
        <p:spPr>
          <a:xfrm>
            <a:off x="2624760" y="1625760"/>
            <a:ext cx="6207120" cy="2943000"/>
          </a:xfrm>
          <a:prstGeom prst="rect">
            <a:avLst/>
          </a:prstGeom>
          <a:noFill/>
          <a:ln w="0">
            <a:noFill/>
          </a:ln>
        </p:spPr>
        <p:txBody>
          <a:bodyPr tIns="91440" bIns="91440" anchor="t">
            <a:noAutofit/>
          </a:bodyPr>
          <a:p>
            <a:pPr marL="457200" indent="-343080">
              <a:lnSpc>
                <a:spcPct val="150000"/>
              </a:lnSpc>
              <a:buClr>
                <a:srgbClr val="000000"/>
              </a:buClr>
              <a:buFont typeface="Wingdings" charset="2"/>
              <a:buChar char=""/>
            </a:pPr>
            <a:r>
              <a:rPr b="0" lang="ru-RU" sz="1800" spc="-1" strike="noStrike">
                <a:solidFill>
                  <a:srgbClr val="000000"/>
                </a:solidFill>
                <a:latin typeface="Times New Roman"/>
                <a:ea typeface="Cormorant Upright Medium"/>
              </a:rPr>
              <a:t>Административные расходы 0 рублей</a:t>
            </a:r>
            <a:endParaRPr b="0" lang="ru-RU" sz="1800" spc="-1" strike="noStrike">
              <a:solidFill>
                <a:srgbClr val="000000"/>
              </a:solidFill>
              <a:latin typeface="Arial"/>
            </a:endParaRPr>
          </a:p>
          <a:p>
            <a:pPr marL="457200" indent="-343080">
              <a:lnSpc>
                <a:spcPct val="150000"/>
              </a:lnSpc>
              <a:buClr>
                <a:srgbClr val="000000"/>
              </a:buClr>
              <a:buFont typeface="Wingdings" charset="2"/>
              <a:buChar char=""/>
            </a:pPr>
            <a:r>
              <a:rPr b="0" lang="ru-RU" sz="1800" spc="-1" strike="noStrike">
                <a:solidFill>
                  <a:srgbClr val="000000"/>
                </a:solidFill>
                <a:latin typeface="Times New Roman"/>
                <a:ea typeface="Cormorant Upright Medium"/>
              </a:rPr>
              <a:t>Задействовано в  работе 48 добровольцев</a:t>
            </a:r>
            <a:endParaRPr b="0" lang="ru-RU" sz="1800" spc="-1" strike="noStrike">
              <a:solidFill>
                <a:srgbClr val="000000"/>
              </a:solidFill>
              <a:latin typeface="Arial"/>
            </a:endParaRPr>
          </a:p>
          <a:p>
            <a:pPr marL="114480" indent="0">
              <a:lnSpc>
                <a:spcPct val="115000"/>
              </a:lnSpc>
              <a:buNone/>
              <a:tabLst>
                <a:tab algn="l" pos="0"/>
              </a:tabLst>
            </a:pPr>
            <a:endParaRPr b="0" lang="ru-RU" sz="1800" spc="-1" strike="noStrike">
              <a:solidFill>
                <a:srgbClr val="000000"/>
              </a:solidFill>
              <a:latin typeface="Arial"/>
            </a:endParaRPr>
          </a:p>
          <a:p>
            <a:pPr marL="114480" indent="0">
              <a:lnSpc>
                <a:spcPct val="115000"/>
              </a:lnSpc>
              <a:buNone/>
              <a:tabLst>
                <a:tab algn="l" pos="0"/>
              </a:tabLst>
            </a:pPr>
            <a:endParaRPr b="0" lang="ru-RU" sz="1800" spc="-1" strike="noStrike">
              <a:solidFill>
                <a:srgbClr val="000000"/>
              </a:solidFill>
              <a:latin typeface="Arial"/>
            </a:endParaRPr>
          </a:p>
          <a:p>
            <a:pPr indent="0">
              <a:lnSpc>
                <a:spcPct val="115000"/>
              </a:lnSpc>
              <a:buNone/>
              <a:tabLst>
                <a:tab algn="l" pos="0"/>
              </a:tabLst>
            </a:pPr>
            <a:endParaRPr b="0" lang="ru-RU" sz="1800" spc="-1" strike="noStrike">
              <a:solidFill>
                <a:srgbClr val="000000"/>
              </a:solidFill>
              <a:latin typeface="Arial"/>
            </a:endParaRPr>
          </a:p>
          <a:p>
            <a:pPr indent="0">
              <a:lnSpc>
                <a:spcPct val="115000"/>
              </a:lnSpc>
              <a:buNone/>
              <a:tabLst>
                <a:tab algn="l" pos="0"/>
              </a:tabLst>
            </a:pP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pic>
        <p:nvPicPr>
          <p:cNvPr id="399" name="Рисунок 6" descr=""/>
          <p:cNvPicPr/>
          <p:nvPr/>
        </p:nvPicPr>
        <p:blipFill>
          <a:blip r:embed="rId2"/>
          <a:stretch/>
        </p:blipFill>
        <p:spPr>
          <a:xfrm>
            <a:off x="7861320" y="3162240"/>
            <a:ext cx="1282320" cy="1866600"/>
          </a:xfrm>
          <a:prstGeom prst="rect">
            <a:avLst/>
          </a:prstGeom>
          <a:ln w="0">
            <a:noFill/>
          </a:ln>
        </p:spPr>
      </p:pic>
      <p:sp>
        <p:nvSpPr>
          <p:cNvPr id="400"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01" name="Прямоугольник: скругленные углы 4"/>
          <p:cNvSpPr/>
          <p:nvPr/>
        </p:nvSpPr>
        <p:spPr>
          <a:xfrm>
            <a:off x="987480" y="1244520"/>
            <a:ext cx="7212600" cy="274608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02"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gn="ctr">
              <a:lnSpc>
                <a:spcPct val="100000"/>
              </a:lnSpc>
              <a:buNone/>
            </a:pPr>
            <a:r>
              <a:rPr b="1" lang="ru-RU" sz="2800" spc="-1" strike="noStrike">
                <a:solidFill>
                  <a:srgbClr val="ffffff"/>
                </a:solidFill>
                <a:latin typeface="Cormorant Upright"/>
                <a:ea typeface="Cormorant Upright"/>
              </a:rPr>
              <a:t>Проект «Подари ребенку улыбку»</a:t>
            </a:r>
            <a:endParaRPr b="0" lang="ru-RU" sz="2800" spc="-1" strike="noStrike">
              <a:solidFill>
                <a:srgbClr val="000000"/>
              </a:solidFill>
              <a:latin typeface="Arial"/>
            </a:endParaRPr>
          </a:p>
        </p:txBody>
      </p:sp>
      <p:sp>
        <p:nvSpPr>
          <p:cNvPr id="403" name="PlaceHolder 2"/>
          <p:cNvSpPr>
            <a:spLocks noGrp="1"/>
          </p:cNvSpPr>
          <p:nvPr>
            <p:ph/>
          </p:nvPr>
        </p:nvSpPr>
        <p:spPr>
          <a:xfrm>
            <a:off x="1282680" y="1152360"/>
            <a:ext cx="6756120" cy="3493800"/>
          </a:xfrm>
          <a:prstGeom prst="rect">
            <a:avLst/>
          </a:prstGeom>
          <a:noFill/>
          <a:ln w="0">
            <a:noFill/>
          </a:ln>
        </p:spPr>
        <p:txBody>
          <a:bodyPr tIns="91440" bIns="91440" anchor="t">
            <a:noAutofit/>
          </a:bodyPr>
          <a:p>
            <a:pPr marL="114480" indent="0">
              <a:lnSpc>
                <a:spcPct val="115000"/>
              </a:lnSpc>
              <a:buNone/>
              <a:tabLst>
                <a:tab algn="l" pos="0"/>
              </a:tabLst>
            </a:pPr>
            <a:r>
              <a:rPr b="1" lang="ru-RU" sz="1600" spc="-1" strike="noStrike">
                <a:solidFill>
                  <a:srgbClr val="000000"/>
                </a:solidFill>
                <a:latin typeface="Cormorant Upright Medium"/>
                <a:ea typeface="Cormorant Upright Medium"/>
              </a:rPr>
              <a:t>Миссия проекта: </a:t>
            </a:r>
            <a:endParaRPr b="0" lang="ru-RU" sz="1600" spc="-1" strike="noStrike">
              <a:solidFill>
                <a:srgbClr val="000000"/>
              </a:solidFill>
              <a:latin typeface="Arial"/>
            </a:endParaRPr>
          </a:p>
          <a:p>
            <a:pPr marL="114480" indent="0">
              <a:lnSpc>
                <a:spcPct val="115000"/>
              </a:lnSpc>
              <a:buNone/>
              <a:tabLst>
                <a:tab algn="l" pos="0"/>
              </a:tabLst>
            </a:pPr>
            <a:r>
              <a:rPr b="0" lang="ru-RU" sz="1600" spc="-1" strike="noStrike">
                <a:solidFill>
                  <a:srgbClr val="000000"/>
                </a:solidFill>
                <a:latin typeface="Cormorant Upright Medium"/>
                <a:ea typeface="Cormorant Upright Medium"/>
              </a:rPr>
              <a:t>Помочь семье, на день рождение ребенка создать праздничную атмосферу.</a:t>
            </a:r>
            <a:endParaRPr b="0" lang="ru-RU" sz="1600" spc="-1" strike="noStrike">
              <a:solidFill>
                <a:srgbClr val="000000"/>
              </a:solidFill>
              <a:latin typeface="Arial"/>
            </a:endParaRPr>
          </a:p>
          <a:p>
            <a:pPr marL="114480" indent="0">
              <a:lnSpc>
                <a:spcPct val="115000"/>
              </a:lnSpc>
              <a:buNone/>
              <a:tabLst>
                <a:tab algn="l" pos="0"/>
              </a:tabLst>
            </a:pPr>
            <a:endParaRPr b="0" lang="ru-RU" sz="1600" spc="-1" strike="noStrike">
              <a:solidFill>
                <a:srgbClr val="000000"/>
              </a:solidFill>
              <a:latin typeface="Arial"/>
            </a:endParaRPr>
          </a:p>
          <a:p>
            <a:pPr marL="114480" indent="0">
              <a:lnSpc>
                <a:spcPct val="115000"/>
              </a:lnSpc>
              <a:buNone/>
              <a:tabLst>
                <a:tab algn="l" pos="0"/>
              </a:tabLst>
            </a:pPr>
            <a:r>
              <a:rPr b="1" lang="ru-RU" sz="1600" spc="-1" strike="noStrike">
                <a:solidFill>
                  <a:srgbClr val="000000"/>
                </a:solidFill>
                <a:latin typeface="Cormorant Upright Medium"/>
                <a:ea typeface="Cormorant Upright Medium"/>
              </a:rPr>
              <a:t>Как мы помогаем? </a:t>
            </a:r>
            <a:endParaRPr b="0" lang="ru-RU" sz="1600" spc="-1" strike="noStrike">
              <a:solidFill>
                <a:srgbClr val="000000"/>
              </a:solidFill>
              <a:latin typeface="Arial"/>
            </a:endParaRPr>
          </a:p>
          <a:p>
            <a:pPr marL="114480" indent="0">
              <a:lnSpc>
                <a:spcPct val="115000"/>
              </a:lnSpc>
              <a:buNone/>
              <a:tabLst>
                <a:tab algn="l" pos="0"/>
              </a:tabLst>
            </a:pPr>
            <a:r>
              <a:rPr b="0" lang="ru-RU" sz="1600" spc="-1" strike="noStrike">
                <a:solidFill>
                  <a:srgbClr val="000000"/>
                </a:solidFill>
                <a:latin typeface="Cormorant Upright Medium"/>
                <a:ea typeface="Cormorant Upright Medium"/>
              </a:rPr>
              <a:t>Мы привлекаем благотворителей, которые готовы сделать на благотворительной основе сладкий подарок, подарить воздушные шары, сделать мягкие буквы-имена и многое другое, что подарит улыбку на день рождение ребенка</a:t>
            </a:r>
            <a:endParaRPr b="0" lang="ru-RU" sz="1600" spc="-1" strike="noStrike">
              <a:solidFill>
                <a:srgbClr val="000000"/>
              </a:solidFill>
              <a:latin typeface="Arial"/>
            </a:endParaRPr>
          </a:p>
          <a:p>
            <a:pPr marL="114480" indent="0">
              <a:lnSpc>
                <a:spcPct val="115000"/>
              </a:lnSpc>
              <a:buNone/>
              <a:tabLst>
                <a:tab algn="l" pos="0"/>
              </a:tabLst>
            </a:pP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404" name="Прямоугольник: скругленные углы 4"/>
          <p:cNvSpPr/>
          <p:nvPr/>
        </p:nvSpPr>
        <p:spPr>
          <a:xfrm>
            <a:off x="987480" y="1354320"/>
            <a:ext cx="7212600" cy="193464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05"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06"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gn="ctr">
              <a:lnSpc>
                <a:spcPct val="100000"/>
              </a:lnSpc>
              <a:buNone/>
            </a:pPr>
            <a:r>
              <a:rPr b="1" lang="ru-RU" sz="2800" spc="-1" strike="noStrike">
                <a:solidFill>
                  <a:srgbClr val="ffffff"/>
                </a:solidFill>
                <a:latin typeface="Cormorant Upright"/>
                <a:ea typeface="Cormorant Upright"/>
              </a:rPr>
              <a:t>Проект «Подари ребенку улыбку»</a:t>
            </a:r>
            <a:endParaRPr b="0" lang="ru-RU" sz="2800" spc="-1" strike="noStrike">
              <a:solidFill>
                <a:srgbClr val="000000"/>
              </a:solidFill>
              <a:latin typeface="Arial"/>
            </a:endParaRPr>
          </a:p>
        </p:txBody>
      </p:sp>
      <p:sp>
        <p:nvSpPr>
          <p:cNvPr id="407" name="PlaceHolder 2"/>
          <p:cNvSpPr>
            <a:spLocks noGrp="1"/>
          </p:cNvSpPr>
          <p:nvPr>
            <p:ph/>
          </p:nvPr>
        </p:nvSpPr>
        <p:spPr>
          <a:xfrm>
            <a:off x="1509840" y="1518840"/>
            <a:ext cx="6123960" cy="3000240"/>
          </a:xfrm>
          <a:prstGeom prst="rect">
            <a:avLst/>
          </a:prstGeom>
          <a:noFill/>
          <a:ln w="0">
            <a:noFill/>
          </a:ln>
        </p:spPr>
        <p:txBody>
          <a:bodyPr tIns="91440" bIns="91440" anchor="t">
            <a:noAutofit/>
          </a:bodyPr>
          <a:p>
            <a:pPr marL="457200" indent="-343080">
              <a:lnSpc>
                <a:spcPct val="150000"/>
              </a:lnSpc>
              <a:buClr>
                <a:srgbClr val="000000"/>
              </a:buClr>
              <a:buFont typeface="Wingdings" charset="2"/>
              <a:buChar char=""/>
            </a:pPr>
            <a:r>
              <a:rPr b="0" lang="ru-RU" sz="2000" spc="-1" strike="noStrike">
                <a:solidFill>
                  <a:srgbClr val="000000"/>
                </a:solidFill>
                <a:latin typeface="Times New Roman"/>
                <a:ea typeface="Cormorant Upright Medium"/>
              </a:rPr>
              <a:t>Транспортные расходы 0 рублей</a:t>
            </a:r>
            <a:endParaRPr b="0" lang="ru-RU" sz="2000" spc="-1" strike="noStrike">
              <a:solidFill>
                <a:srgbClr val="000000"/>
              </a:solidFill>
              <a:latin typeface="Arial"/>
            </a:endParaRPr>
          </a:p>
          <a:p>
            <a:pPr marL="457200" indent="-343080">
              <a:lnSpc>
                <a:spcPct val="150000"/>
              </a:lnSpc>
              <a:buClr>
                <a:srgbClr val="000000"/>
              </a:buClr>
              <a:buFont typeface="Wingdings" charset="2"/>
              <a:buChar char=""/>
            </a:pPr>
            <a:r>
              <a:rPr b="0" lang="ru-RU" sz="2000" spc="-1" strike="noStrike">
                <a:solidFill>
                  <a:srgbClr val="000000"/>
                </a:solidFill>
                <a:latin typeface="Times New Roman"/>
                <a:ea typeface="Cormorant Upright Medium"/>
              </a:rPr>
              <a:t>Административные расходы 0 рублей</a:t>
            </a:r>
            <a:endParaRPr b="0" lang="ru-RU" sz="2000" spc="-1" strike="noStrike">
              <a:solidFill>
                <a:srgbClr val="000000"/>
              </a:solidFill>
              <a:latin typeface="Arial"/>
            </a:endParaRPr>
          </a:p>
          <a:p>
            <a:pPr marL="457200" indent="-343080">
              <a:lnSpc>
                <a:spcPct val="150000"/>
              </a:lnSpc>
              <a:buClr>
                <a:srgbClr val="000000"/>
              </a:buClr>
              <a:buFont typeface="Wingdings" charset="2"/>
              <a:buChar char=""/>
            </a:pPr>
            <a:r>
              <a:rPr b="0" lang="ru-RU" sz="2000" spc="-1" strike="noStrike">
                <a:solidFill>
                  <a:srgbClr val="000000"/>
                </a:solidFill>
                <a:latin typeface="Times New Roman"/>
                <a:ea typeface="Cormorant Upright Medium"/>
              </a:rPr>
              <a:t>В проекте задействовано 6 добровольцев</a:t>
            </a:r>
            <a:endParaRPr b="0" lang="ru-RU" sz="2000" spc="-1" strike="noStrike">
              <a:solidFill>
                <a:srgbClr val="000000"/>
              </a:solidFill>
              <a:latin typeface="Arial"/>
            </a:endParaRPr>
          </a:p>
          <a:p>
            <a:pPr marL="114480" indent="0">
              <a:lnSpc>
                <a:spcPct val="115000"/>
              </a:lnSpc>
              <a:buNone/>
              <a:tabLst>
                <a:tab algn="l" pos="0"/>
              </a:tabLst>
            </a:pP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408" name="Прямоугольник: усеченные противолежащие углы 4"/>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09" name="Прямоугольник: скругленные углы 7"/>
          <p:cNvSpPr/>
          <p:nvPr/>
        </p:nvSpPr>
        <p:spPr>
          <a:xfrm>
            <a:off x="987480" y="1354320"/>
            <a:ext cx="7212600" cy="305244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10" name="Прямоугольник 6"/>
          <p:cNvSpPr/>
          <p:nvPr/>
        </p:nvSpPr>
        <p:spPr>
          <a:xfrm>
            <a:off x="1695600" y="3101400"/>
            <a:ext cx="1858320" cy="873360"/>
          </a:xfrm>
          <a:prstGeom prst="rect">
            <a:avLst/>
          </a:prstGeom>
          <a:solidFill>
            <a:srgbClr val="004526"/>
          </a:solidFill>
          <a:ln>
            <a:solidFill>
              <a:srgbClr val="aaa09f"/>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400" spc="-1" strike="noStrike">
              <a:solidFill>
                <a:schemeClr val="lt1"/>
              </a:solidFill>
              <a:latin typeface="Arial"/>
              <a:ea typeface="Arial"/>
            </a:endParaRPr>
          </a:p>
        </p:txBody>
      </p:sp>
      <p:sp>
        <p:nvSpPr>
          <p:cNvPr id="411"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gn="ctr">
              <a:lnSpc>
                <a:spcPct val="100000"/>
              </a:lnSpc>
              <a:buNone/>
            </a:pPr>
            <a:r>
              <a:rPr b="1" lang="ru-RU" sz="2400" spc="-1" strike="noStrike">
                <a:solidFill>
                  <a:srgbClr val="ffffff"/>
                </a:solidFill>
                <a:latin typeface="Times New Roman"/>
                <a:ea typeface="Cormorant Upright"/>
              </a:rPr>
              <a:t>Проект «Подари ребенку улыбку». Участники</a:t>
            </a:r>
            <a:br>
              <a:rPr sz="2400"/>
            </a:br>
            <a:r>
              <a:rPr b="1" lang="ru-RU" sz="2400" spc="-1" strike="noStrike">
                <a:solidFill>
                  <a:srgbClr val="ffffff"/>
                </a:solidFill>
                <a:latin typeface="Times New Roman"/>
                <a:ea typeface="Cormorant Upright"/>
              </a:rPr>
              <a:t> </a:t>
            </a:r>
            <a:endParaRPr b="0" lang="ru-RU" sz="2400" spc="-1" strike="noStrike">
              <a:solidFill>
                <a:srgbClr val="000000"/>
              </a:solidFill>
              <a:latin typeface="Arial"/>
            </a:endParaRPr>
          </a:p>
        </p:txBody>
      </p:sp>
      <p:sp>
        <p:nvSpPr>
          <p:cNvPr id="412" name="PlaceHolder 2"/>
          <p:cNvSpPr>
            <a:spLocks noGrp="1"/>
          </p:cNvSpPr>
          <p:nvPr>
            <p:ph/>
          </p:nvPr>
        </p:nvSpPr>
        <p:spPr>
          <a:xfrm>
            <a:off x="1686600" y="1655280"/>
            <a:ext cx="2072160" cy="873360"/>
          </a:xfrm>
          <a:prstGeom prst="rect">
            <a:avLst/>
          </a:prstGeom>
          <a:noFill/>
          <a:ln w="0">
            <a:noFill/>
          </a:ln>
        </p:spPr>
        <p:txBody>
          <a:bodyPr tIns="91440" bIns="91440" anchor="t">
            <a:noAutofit/>
          </a:bodyPr>
          <a:p>
            <a:pPr marL="114480" indent="0">
              <a:lnSpc>
                <a:spcPct val="115000"/>
              </a:lnSpc>
              <a:buNone/>
              <a:tabLst>
                <a:tab algn="l" pos="0"/>
              </a:tabLst>
            </a:pPr>
            <a:r>
              <a:rPr b="1" lang="ru-RU" sz="1800" spc="-1" strike="noStrike">
                <a:solidFill>
                  <a:srgbClr val="000000"/>
                </a:solidFill>
                <a:latin typeface="Times New Roman"/>
                <a:ea typeface="Cormorant Upright Medium"/>
              </a:rPr>
              <a:t>Дети получили подарки в виде: </a:t>
            </a:r>
            <a:endParaRPr b="0" lang="ru-RU" sz="1800" spc="-1" strike="noStrike">
              <a:solidFill>
                <a:srgbClr val="000000"/>
              </a:solidFill>
              <a:latin typeface="Arial"/>
            </a:endParaRPr>
          </a:p>
          <a:p>
            <a:pPr indent="0">
              <a:lnSpc>
                <a:spcPct val="115000"/>
              </a:lnSpc>
              <a:buNone/>
              <a:tabLst>
                <a:tab algn="l" pos="0"/>
              </a:tabLst>
            </a:pPr>
            <a:endParaRPr b="0" lang="ru-RU" sz="1800" spc="-1" strike="noStrike">
              <a:solidFill>
                <a:srgbClr val="000000"/>
              </a:solidFill>
              <a:latin typeface="Arial"/>
            </a:endParaRPr>
          </a:p>
        </p:txBody>
      </p:sp>
      <p:graphicFrame>
        <p:nvGraphicFramePr>
          <p:cNvPr id="413" name="Таблица 3"/>
          <p:cNvGraphicFramePr/>
          <p:nvPr/>
        </p:nvGraphicFramePr>
        <p:xfrm>
          <a:off x="4888800" y="1536120"/>
          <a:ext cx="3098880" cy="2553840"/>
        </p:xfrm>
        <a:graphic>
          <a:graphicData uri="http://schemas.openxmlformats.org/drawingml/2006/table">
            <a:tbl>
              <a:tblPr/>
              <a:tblGrid>
                <a:gridCol w="2176560"/>
                <a:gridCol w="922320"/>
              </a:tblGrid>
              <a:tr h="163800">
                <a:tc>
                  <a:txBody>
                    <a:bodyPr lIns="5400" rIns="5400" tIns="11160" bIns="11160" anchor="b">
                      <a:noAutofit/>
                    </a:bodyPr>
                    <a:p>
                      <a:pPr>
                        <a:lnSpc>
                          <a:spcPct val="100000"/>
                        </a:lnSpc>
                      </a:pPr>
                      <a:r>
                        <a:rPr b="0" lang="ru-RU" sz="1400" spc="-1" strike="noStrike">
                          <a:solidFill>
                            <a:srgbClr val="000000"/>
                          </a:solidFill>
                          <a:latin typeface="Times New Roman"/>
                          <a:ea typeface="Arial"/>
                        </a:rPr>
                        <a:t>Индивидуальный подарок</a:t>
                      </a:r>
                      <a:endParaRPr b="0" lang="ru-RU" sz="1400" spc="-1" strike="noStrike">
                        <a:solidFill>
                          <a:srgbClr val="000000"/>
                        </a:solidFill>
                        <a:latin typeface="Arial"/>
                      </a:endParaRPr>
                    </a:p>
                  </a:txBody>
                  <a:tcPr anchor="b" marL="5400" marR="5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noFill/>
                  </a:tcPr>
                </a:tc>
                <a:tc>
                  <a:txBody>
                    <a:bodyPr lIns="5400" rIns="5400" tIns="5400" bIns="0" anchor="b">
                      <a:noAutofit/>
                    </a:bodyPr>
                    <a:p>
                      <a:pPr algn="r">
                        <a:lnSpc>
                          <a:spcPct val="100000"/>
                        </a:lnSpc>
                      </a:pPr>
                      <a:r>
                        <a:rPr b="0" lang="ru-RU" sz="1400" spc="-1" strike="noStrike">
                          <a:solidFill>
                            <a:srgbClr val="000000"/>
                          </a:solidFill>
                          <a:latin typeface="Times New Roman"/>
                          <a:ea typeface="Arial"/>
                        </a:rPr>
                        <a:t>21</a:t>
                      </a:r>
                      <a:endParaRPr b="0" lang="ru-RU" sz="1400" spc="-1" strike="noStrike">
                        <a:solidFill>
                          <a:srgbClr val="000000"/>
                        </a:solidFill>
                        <a:latin typeface="Arial"/>
                      </a:endParaRPr>
                    </a:p>
                  </a:txBody>
                  <a:tcPr anchor="b" marL="5400" marR="5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noFill/>
                  </a:tcPr>
                </a:tc>
              </a:tr>
              <a:tr h="224280">
                <a:tc>
                  <a:txBody>
                    <a:bodyPr lIns="5400" rIns="5400" tIns="11160" bIns="11160" anchor="b">
                      <a:noAutofit/>
                    </a:bodyPr>
                    <a:p>
                      <a:pPr>
                        <a:lnSpc>
                          <a:spcPct val="100000"/>
                        </a:lnSpc>
                      </a:pPr>
                      <a:r>
                        <a:rPr b="0" lang="ru-RU" sz="1400" spc="-1" strike="noStrike">
                          <a:solidFill>
                            <a:srgbClr val="000000"/>
                          </a:solidFill>
                          <a:latin typeface="Times New Roman"/>
                          <a:ea typeface="Arial"/>
                        </a:rPr>
                        <a:t>Квест</a:t>
                      </a:r>
                      <a:endParaRPr b="0" lang="ru-RU" sz="1400" spc="-1" strike="noStrike">
                        <a:solidFill>
                          <a:srgbClr val="000000"/>
                        </a:solidFill>
                        <a:latin typeface="Arial"/>
                      </a:endParaRPr>
                    </a:p>
                  </a:txBody>
                  <a:tcPr anchor="b" marL="5400" marR="5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noFill/>
                  </a:tcPr>
                </a:tc>
                <a:tc>
                  <a:txBody>
                    <a:bodyPr lIns="5400" rIns="5400" tIns="5400" bIns="0" anchor="b">
                      <a:noAutofit/>
                    </a:bodyPr>
                    <a:p>
                      <a:pPr algn="r">
                        <a:lnSpc>
                          <a:spcPct val="100000"/>
                        </a:lnSpc>
                      </a:pPr>
                      <a:r>
                        <a:rPr b="0" lang="ru-RU" sz="1400" spc="-1" strike="noStrike">
                          <a:solidFill>
                            <a:srgbClr val="000000"/>
                          </a:solidFill>
                          <a:latin typeface="Times New Roman"/>
                          <a:ea typeface="Arial"/>
                        </a:rPr>
                        <a:t>7</a:t>
                      </a:r>
                      <a:endParaRPr b="0" lang="ru-RU" sz="1400" spc="-1" strike="noStrike">
                        <a:solidFill>
                          <a:srgbClr val="000000"/>
                        </a:solidFill>
                        <a:latin typeface="Arial"/>
                      </a:endParaRPr>
                    </a:p>
                  </a:txBody>
                  <a:tcPr anchor="b" marL="5400" marR="5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noFill/>
                  </a:tcPr>
                </a:tc>
              </a:tr>
              <a:tr h="163800">
                <a:tc>
                  <a:txBody>
                    <a:bodyPr lIns="5400" rIns="5400" tIns="11160" bIns="11160" anchor="b">
                      <a:noAutofit/>
                    </a:bodyPr>
                    <a:p>
                      <a:pPr>
                        <a:lnSpc>
                          <a:spcPct val="100000"/>
                        </a:lnSpc>
                      </a:pPr>
                      <a:r>
                        <a:rPr b="0" lang="ru-RU" sz="1400" spc="-1" strike="noStrike">
                          <a:solidFill>
                            <a:srgbClr val="000000"/>
                          </a:solidFill>
                          <a:latin typeface="Times New Roman"/>
                          <a:ea typeface="Arial"/>
                        </a:rPr>
                        <a:t>Набор заколок ручной работы</a:t>
                      </a:r>
                      <a:endParaRPr b="0" lang="ru-RU" sz="1400" spc="-1" strike="noStrike">
                        <a:solidFill>
                          <a:srgbClr val="000000"/>
                        </a:solidFill>
                        <a:latin typeface="Arial"/>
                      </a:endParaRPr>
                    </a:p>
                  </a:txBody>
                  <a:tcPr anchor="b" marL="5400" marR="5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noFill/>
                  </a:tcPr>
                </a:tc>
                <a:tc>
                  <a:txBody>
                    <a:bodyPr lIns="5400" rIns="5400" tIns="5400" bIns="0" anchor="b">
                      <a:noAutofit/>
                    </a:bodyPr>
                    <a:p>
                      <a:pPr algn="r">
                        <a:lnSpc>
                          <a:spcPct val="100000"/>
                        </a:lnSpc>
                      </a:pPr>
                      <a:r>
                        <a:rPr b="0" lang="ru-RU" sz="1400" spc="-1" strike="noStrike">
                          <a:solidFill>
                            <a:srgbClr val="000000"/>
                          </a:solidFill>
                          <a:latin typeface="Times New Roman"/>
                          <a:ea typeface="Arial"/>
                        </a:rPr>
                        <a:t>2</a:t>
                      </a:r>
                      <a:endParaRPr b="0" lang="ru-RU" sz="1400" spc="-1" strike="noStrike">
                        <a:solidFill>
                          <a:srgbClr val="000000"/>
                        </a:solidFill>
                        <a:latin typeface="Arial"/>
                      </a:endParaRPr>
                    </a:p>
                  </a:txBody>
                  <a:tcPr anchor="b" marL="5400" marR="5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noFill/>
                  </a:tcPr>
                </a:tc>
              </a:tr>
              <a:tr h="163800">
                <a:tc>
                  <a:txBody>
                    <a:bodyPr lIns="5400" rIns="5400" tIns="11160" bIns="11160" anchor="b">
                      <a:noAutofit/>
                    </a:bodyPr>
                    <a:p>
                      <a:pPr>
                        <a:lnSpc>
                          <a:spcPct val="100000"/>
                        </a:lnSpc>
                      </a:pPr>
                      <a:r>
                        <a:rPr b="0" lang="ru-RU" sz="1400" spc="-1" strike="noStrike">
                          <a:solidFill>
                            <a:srgbClr val="000000"/>
                          </a:solidFill>
                          <a:latin typeface="Times New Roman"/>
                          <a:ea typeface="Arial"/>
                        </a:rPr>
                        <a:t>Осетинские пироги</a:t>
                      </a:r>
                      <a:endParaRPr b="0" lang="ru-RU" sz="1400" spc="-1" strike="noStrike">
                        <a:solidFill>
                          <a:srgbClr val="000000"/>
                        </a:solidFill>
                        <a:latin typeface="Arial"/>
                      </a:endParaRPr>
                    </a:p>
                  </a:txBody>
                  <a:tcPr anchor="b" marL="5400" marR="5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noFill/>
                  </a:tcPr>
                </a:tc>
                <a:tc>
                  <a:txBody>
                    <a:bodyPr lIns="5400" rIns="5400" tIns="5400" bIns="0" anchor="b">
                      <a:noAutofit/>
                    </a:bodyPr>
                    <a:p>
                      <a:pPr algn="r">
                        <a:lnSpc>
                          <a:spcPct val="100000"/>
                        </a:lnSpc>
                      </a:pPr>
                      <a:r>
                        <a:rPr b="0" lang="ru-RU" sz="1400" spc="-1" strike="noStrike">
                          <a:solidFill>
                            <a:srgbClr val="000000"/>
                          </a:solidFill>
                          <a:latin typeface="Times New Roman"/>
                          <a:ea typeface="Arial"/>
                        </a:rPr>
                        <a:t>22</a:t>
                      </a:r>
                      <a:endParaRPr b="0" lang="ru-RU" sz="1400" spc="-1" strike="noStrike">
                        <a:solidFill>
                          <a:srgbClr val="000000"/>
                        </a:solidFill>
                        <a:latin typeface="Arial"/>
                      </a:endParaRPr>
                    </a:p>
                  </a:txBody>
                  <a:tcPr anchor="b" marL="5400" marR="5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noFill/>
                  </a:tcPr>
                </a:tc>
              </a:tr>
              <a:tr h="163800">
                <a:tc>
                  <a:txBody>
                    <a:bodyPr lIns="5400" rIns="5400" tIns="11160" bIns="11160" anchor="b">
                      <a:noAutofit/>
                    </a:bodyPr>
                    <a:p>
                      <a:pPr>
                        <a:lnSpc>
                          <a:spcPct val="100000"/>
                        </a:lnSpc>
                      </a:pPr>
                      <a:r>
                        <a:rPr b="0" lang="ru-RU" sz="1400" spc="-1" strike="noStrike">
                          <a:solidFill>
                            <a:srgbClr val="000000"/>
                          </a:solidFill>
                          <a:latin typeface="Times New Roman"/>
                          <a:ea typeface="Arial"/>
                        </a:rPr>
                        <a:t>Пицца</a:t>
                      </a:r>
                      <a:endParaRPr b="0" lang="ru-RU" sz="1400" spc="-1" strike="noStrike">
                        <a:solidFill>
                          <a:srgbClr val="000000"/>
                        </a:solidFill>
                        <a:latin typeface="Arial"/>
                      </a:endParaRPr>
                    </a:p>
                  </a:txBody>
                  <a:tcPr anchor="b" marL="5400" marR="5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noFill/>
                  </a:tcPr>
                </a:tc>
                <a:tc>
                  <a:txBody>
                    <a:bodyPr lIns="5400" rIns="5400" tIns="5400" bIns="0" anchor="b">
                      <a:noAutofit/>
                    </a:bodyPr>
                    <a:p>
                      <a:pPr algn="r">
                        <a:lnSpc>
                          <a:spcPct val="100000"/>
                        </a:lnSpc>
                      </a:pPr>
                      <a:r>
                        <a:rPr b="0" lang="ru-RU" sz="1400" spc="-1" strike="noStrike">
                          <a:solidFill>
                            <a:srgbClr val="000000"/>
                          </a:solidFill>
                          <a:latin typeface="Times New Roman"/>
                          <a:ea typeface="Arial"/>
                        </a:rPr>
                        <a:t>3</a:t>
                      </a:r>
                      <a:endParaRPr b="0" lang="ru-RU" sz="1400" spc="-1" strike="noStrike">
                        <a:solidFill>
                          <a:srgbClr val="000000"/>
                        </a:solidFill>
                        <a:latin typeface="Arial"/>
                      </a:endParaRPr>
                    </a:p>
                  </a:txBody>
                  <a:tcPr anchor="b" marL="5400" marR="5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noFill/>
                  </a:tcPr>
                </a:tc>
              </a:tr>
              <a:tr h="163800">
                <a:tc>
                  <a:txBody>
                    <a:bodyPr lIns="5400" rIns="5400" tIns="11160" bIns="11160" anchor="b">
                      <a:noAutofit/>
                    </a:bodyPr>
                    <a:p>
                      <a:pPr>
                        <a:lnSpc>
                          <a:spcPct val="100000"/>
                        </a:lnSpc>
                      </a:pPr>
                      <a:r>
                        <a:rPr b="0" lang="ru-RU" sz="1400" spc="-1" strike="noStrike">
                          <a:solidFill>
                            <a:srgbClr val="000000"/>
                          </a:solidFill>
                          <a:latin typeface="Times New Roman"/>
                          <a:ea typeface="Arial"/>
                        </a:rPr>
                        <a:t>Рисованный портрет</a:t>
                      </a:r>
                      <a:endParaRPr b="0" lang="ru-RU" sz="1400" spc="-1" strike="noStrike">
                        <a:solidFill>
                          <a:srgbClr val="000000"/>
                        </a:solidFill>
                        <a:latin typeface="Arial"/>
                      </a:endParaRPr>
                    </a:p>
                  </a:txBody>
                  <a:tcPr anchor="b" marL="5400" marR="5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noFill/>
                  </a:tcPr>
                </a:tc>
                <a:tc>
                  <a:txBody>
                    <a:bodyPr lIns="5400" rIns="5400" tIns="5400" bIns="0" anchor="b">
                      <a:noAutofit/>
                    </a:bodyPr>
                    <a:p>
                      <a:pPr algn="r">
                        <a:lnSpc>
                          <a:spcPct val="100000"/>
                        </a:lnSpc>
                      </a:pPr>
                      <a:r>
                        <a:rPr b="0" lang="ru-RU" sz="1400" spc="-1" strike="noStrike">
                          <a:solidFill>
                            <a:srgbClr val="000000"/>
                          </a:solidFill>
                          <a:latin typeface="Times New Roman"/>
                          <a:ea typeface="Arial"/>
                        </a:rPr>
                        <a:t>32</a:t>
                      </a:r>
                      <a:endParaRPr b="0" lang="ru-RU" sz="1400" spc="-1" strike="noStrike">
                        <a:solidFill>
                          <a:srgbClr val="000000"/>
                        </a:solidFill>
                        <a:latin typeface="Arial"/>
                      </a:endParaRPr>
                    </a:p>
                  </a:txBody>
                  <a:tcPr anchor="b" marL="5400" marR="5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noFill/>
                  </a:tcPr>
                </a:tc>
              </a:tr>
              <a:tr h="290160">
                <a:tc>
                  <a:txBody>
                    <a:bodyPr lIns="5400" rIns="5400" tIns="11160" bIns="11160" anchor="b">
                      <a:noAutofit/>
                    </a:bodyPr>
                    <a:p>
                      <a:pPr>
                        <a:lnSpc>
                          <a:spcPct val="100000"/>
                        </a:lnSpc>
                      </a:pPr>
                      <a:r>
                        <a:rPr b="0" lang="ru-RU" sz="1400" spc="-1" strike="noStrike">
                          <a:solidFill>
                            <a:srgbClr val="000000"/>
                          </a:solidFill>
                          <a:latin typeface="Times New Roman"/>
                          <a:ea typeface="Arial"/>
                        </a:rPr>
                        <a:t>Серебряные сережки</a:t>
                      </a:r>
                      <a:endParaRPr b="0" lang="ru-RU" sz="1400" spc="-1" strike="noStrike">
                        <a:solidFill>
                          <a:srgbClr val="000000"/>
                        </a:solidFill>
                        <a:latin typeface="Arial"/>
                      </a:endParaRPr>
                    </a:p>
                  </a:txBody>
                  <a:tcPr anchor="b" marL="5400" marR="5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noFill/>
                  </a:tcPr>
                </a:tc>
                <a:tc>
                  <a:txBody>
                    <a:bodyPr lIns="5400" rIns="5400" tIns="5400" bIns="0" anchor="b">
                      <a:noAutofit/>
                    </a:bodyPr>
                    <a:p>
                      <a:pPr algn="r">
                        <a:lnSpc>
                          <a:spcPct val="100000"/>
                        </a:lnSpc>
                      </a:pPr>
                      <a:r>
                        <a:rPr b="0" lang="ru-RU" sz="1400" spc="-1" strike="noStrike">
                          <a:solidFill>
                            <a:srgbClr val="000000"/>
                          </a:solidFill>
                          <a:latin typeface="Times New Roman"/>
                          <a:ea typeface="Arial"/>
                        </a:rPr>
                        <a:t>8</a:t>
                      </a:r>
                      <a:endParaRPr b="0" lang="ru-RU" sz="1400" spc="-1" strike="noStrike">
                        <a:solidFill>
                          <a:srgbClr val="000000"/>
                        </a:solidFill>
                        <a:latin typeface="Arial"/>
                      </a:endParaRPr>
                    </a:p>
                  </a:txBody>
                  <a:tcPr anchor="b" marL="5400" marR="5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noFill/>
                  </a:tcPr>
                </a:tc>
              </a:tr>
              <a:tr h="290160">
                <a:tc>
                  <a:txBody>
                    <a:bodyPr lIns="5400" rIns="5400" tIns="11160" bIns="11160" anchor="b">
                      <a:noAutofit/>
                    </a:bodyPr>
                    <a:p>
                      <a:pPr>
                        <a:lnSpc>
                          <a:spcPct val="100000"/>
                        </a:lnSpc>
                      </a:pPr>
                      <a:r>
                        <a:rPr b="0" lang="ru-RU" sz="1400" spc="-1" strike="noStrike">
                          <a:solidFill>
                            <a:srgbClr val="000000"/>
                          </a:solidFill>
                          <a:latin typeface="Times New Roman"/>
                          <a:ea typeface="Arial"/>
                        </a:rPr>
                        <a:t>Сладкий подарок</a:t>
                      </a:r>
                      <a:endParaRPr b="0" lang="ru-RU" sz="1400" spc="-1" strike="noStrike">
                        <a:solidFill>
                          <a:srgbClr val="000000"/>
                        </a:solidFill>
                        <a:latin typeface="Arial"/>
                      </a:endParaRPr>
                    </a:p>
                  </a:txBody>
                  <a:tcPr anchor="b" marL="5400" marR="5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noFill/>
                  </a:tcPr>
                </a:tc>
                <a:tc>
                  <a:txBody>
                    <a:bodyPr lIns="5400" rIns="5400" tIns="5400" bIns="0" anchor="b">
                      <a:noAutofit/>
                    </a:bodyPr>
                    <a:p>
                      <a:pPr algn="r">
                        <a:lnSpc>
                          <a:spcPct val="100000"/>
                        </a:lnSpc>
                      </a:pPr>
                      <a:r>
                        <a:rPr b="0" lang="ru-RU" sz="1400" spc="-1" strike="noStrike">
                          <a:solidFill>
                            <a:srgbClr val="000000"/>
                          </a:solidFill>
                          <a:latin typeface="Times New Roman"/>
                          <a:ea typeface="Arial"/>
                        </a:rPr>
                        <a:t>211</a:t>
                      </a:r>
                      <a:endParaRPr b="0" lang="ru-RU" sz="1400" spc="-1" strike="noStrike">
                        <a:solidFill>
                          <a:srgbClr val="000000"/>
                        </a:solidFill>
                        <a:latin typeface="Arial"/>
                      </a:endParaRPr>
                    </a:p>
                  </a:txBody>
                  <a:tcPr anchor="b" marL="5400" marR="5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noFill/>
                  </a:tcPr>
                </a:tc>
              </a:tr>
              <a:tr h="237240">
                <a:tc>
                  <a:txBody>
                    <a:bodyPr lIns="5400" rIns="5400" tIns="11160" bIns="11160" anchor="b">
                      <a:noAutofit/>
                    </a:bodyPr>
                    <a:p>
                      <a:pPr>
                        <a:lnSpc>
                          <a:spcPct val="100000"/>
                        </a:lnSpc>
                      </a:pPr>
                      <a:r>
                        <a:rPr b="0" lang="ru-RU" sz="1400" spc="-1" strike="noStrike">
                          <a:solidFill>
                            <a:srgbClr val="000000"/>
                          </a:solidFill>
                          <a:latin typeface="Times New Roman"/>
                          <a:ea typeface="Arial"/>
                        </a:rPr>
                        <a:t>Фотосессия</a:t>
                      </a:r>
                      <a:endParaRPr b="0" lang="ru-RU" sz="1400" spc="-1" strike="noStrike">
                        <a:solidFill>
                          <a:srgbClr val="000000"/>
                        </a:solidFill>
                        <a:latin typeface="Arial"/>
                      </a:endParaRPr>
                    </a:p>
                  </a:txBody>
                  <a:tcPr anchor="b" marL="5400" marR="5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noFill/>
                  </a:tcPr>
                </a:tc>
                <a:tc>
                  <a:txBody>
                    <a:bodyPr lIns="5400" rIns="5400" tIns="5400" bIns="0" anchor="b">
                      <a:noAutofit/>
                    </a:bodyPr>
                    <a:p>
                      <a:pPr algn="r">
                        <a:lnSpc>
                          <a:spcPct val="100000"/>
                        </a:lnSpc>
                      </a:pPr>
                      <a:r>
                        <a:rPr b="0" lang="ru-RU" sz="1400" spc="-1" strike="noStrike">
                          <a:solidFill>
                            <a:srgbClr val="000000"/>
                          </a:solidFill>
                          <a:latin typeface="Times New Roman"/>
                          <a:ea typeface="Arial"/>
                        </a:rPr>
                        <a:t>16</a:t>
                      </a:r>
                      <a:endParaRPr b="0" lang="ru-RU" sz="1400" spc="-1" strike="noStrike">
                        <a:solidFill>
                          <a:srgbClr val="000000"/>
                        </a:solidFill>
                        <a:latin typeface="Arial"/>
                      </a:endParaRPr>
                    </a:p>
                  </a:txBody>
                  <a:tcPr anchor="b" marL="5400" marR="5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noFill/>
                  </a:tcPr>
                </a:tc>
              </a:tr>
              <a:tr h="163800">
                <a:tc>
                  <a:txBody>
                    <a:bodyPr lIns="5400" rIns="5400" tIns="11160" bIns="11160" anchor="b">
                      <a:noAutofit/>
                    </a:bodyPr>
                    <a:p>
                      <a:pPr>
                        <a:lnSpc>
                          <a:spcPct val="100000"/>
                        </a:lnSpc>
                      </a:pPr>
                      <a:r>
                        <a:rPr b="0" lang="ru-RU" sz="1400" spc="-1" strike="noStrike">
                          <a:solidFill>
                            <a:srgbClr val="000000"/>
                          </a:solidFill>
                          <a:latin typeface="Times New Roman"/>
                          <a:ea typeface="Arial"/>
                        </a:rPr>
                        <a:t>Шары или букет из шаров</a:t>
                      </a:r>
                      <a:endParaRPr b="0" lang="ru-RU" sz="1400" spc="-1" strike="noStrike">
                        <a:solidFill>
                          <a:srgbClr val="000000"/>
                        </a:solidFill>
                        <a:latin typeface="Arial"/>
                      </a:endParaRPr>
                    </a:p>
                  </a:txBody>
                  <a:tcPr anchor="b" marL="5400" marR="5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noFill/>
                  </a:tcPr>
                </a:tc>
                <a:tc>
                  <a:txBody>
                    <a:bodyPr lIns="5400" rIns="5400" tIns="5400" bIns="0" anchor="b">
                      <a:noAutofit/>
                    </a:bodyPr>
                    <a:p>
                      <a:pPr algn="r">
                        <a:lnSpc>
                          <a:spcPct val="100000"/>
                        </a:lnSpc>
                      </a:pPr>
                      <a:r>
                        <a:rPr b="0" lang="ru-RU" sz="1400" spc="-1" strike="noStrike">
                          <a:solidFill>
                            <a:srgbClr val="000000"/>
                          </a:solidFill>
                          <a:latin typeface="Times New Roman"/>
                          <a:ea typeface="Arial"/>
                        </a:rPr>
                        <a:t>9</a:t>
                      </a:r>
                      <a:endParaRPr b="0" lang="ru-RU" sz="1400" spc="-1" strike="noStrike">
                        <a:solidFill>
                          <a:srgbClr val="000000"/>
                        </a:solidFill>
                        <a:latin typeface="Arial"/>
                      </a:endParaRPr>
                    </a:p>
                  </a:txBody>
                  <a:tcPr anchor="b" marL="5400" marR="5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noFill/>
                  </a:tcPr>
                </a:tc>
              </a:tr>
            </a:tbl>
          </a:graphicData>
        </a:graphic>
      </p:graphicFrame>
      <p:sp>
        <p:nvSpPr>
          <p:cNvPr id="414" name="TextBox 5"/>
          <p:cNvSpPr/>
          <p:nvPr/>
        </p:nvSpPr>
        <p:spPr>
          <a:xfrm>
            <a:off x="1722240" y="3276720"/>
            <a:ext cx="1804680" cy="515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400" spc="-1" strike="noStrike">
                <a:solidFill>
                  <a:srgbClr val="ffffff"/>
                </a:solidFill>
                <a:latin typeface="Times New Roman"/>
                <a:ea typeface="Arial"/>
              </a:rPr>
              <a:t>331 участник проекта в 2023 году</a:t>
            </a:r>
            <a:endParaRPr b="0" lang="ru-RU"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415" name="Прямоугольник: скругленные углы 4"/>
          <p:cNvSpPr/>
          <p:nvPr/>
        </p:nvSpPr>
        <p:spPr>
          <a:xfrm>
            <a:off x="987480" y="1645920"/>
            <a:ext cx="7336800" cy="177012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16" name="Прямоугольник: усеченные противолежащие углы 3"/>
          <p:cNvSpPr/>
          <p:nvPr/>
        </p:nvSpPr>
        <p:spPr>
          <a:xfrm>
            <a:off x="987480" y="444960"/>
            <a:ext cx="7212600" cy="10278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17"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gn="ctr">
              <a:lnSpc>
                <a:spcPct val="100000"/>
              </a:lnSpc>
              <a:buNone/>
            </a:pPr>
            <a:r>
              <a:rPr b="1" lang="ru-RU" sz="2800" spc="-1" strike="noStrike">
                <a:solidFill>
                  <a:srgbClr val="ffffff"/>
                </a:solidFill>
                <a:latin typeface="Times New Roman"/>
                <a:ea typeface="Cormorant Upright"/>
              </a:rPr>
              <a:t>Проект «Подари ребенку улыбку».</a:t>
            </a:r>
            <a:br>
              <a:rPr sz="2800"/>
            </a:br>
            <a:r>
              <a:rPr b="1" lang="ru-RU" sz="2800" spc="-1" strike="noStrike">
                <a:solidFill>
                  <a:srgbClr val="ffffff"/>
                </a:solidFill>
                <a:latin typeface="Times New Roman"/>
                <a:ea typeface="Cormorant Upright"/>
              </a:rPr>
              <a:t>Благотворители</a:t>
            </a:r>
            <a:endParaRPr b="0" lang="ru-RU" sz="2800" spc="-1" strike="noStrike">
              <a:solidFill>
                <a:srgbClr val="000000"/>
              </a:solidFill>
              <a:latin typeface="Arial"/>
            </a:endParaRPr>
          </a:p>
        </p:txBody>
      </p:sp>
      <p:sp>
        <p:nvSpPr>
          <p:cNvPr id="418" name="PlaceHolder 2"/>
          <p:cNvSpPr>
            <a:spLocks noGrp="1"/>
          </p:cNvSpPr>
          <p:nvPr>
            <p:ph/>
          </p:nvPr>
        </p:nvSpPr>
        <p:spPr>
          <a:xfrm>
            <a:off x="1206360" y="1816200"/>
            <a:ext cx="6982200" cy="2752560"/>
          </a:xfrm>
          <a:prstGeom prst="rect">
            <a:avLst/>
          </a:prstGeom>
          <a:noFill/>
          <a:ln w="0">
            <a:noFill/>
          </a:ln>
        </p:spPr>
        <p:txBody>
          <a:bodyPr tIns="91440" bIns="91440" anchor="t">
            <a:noAutofit/>
          </a:bodyPr>
          <a:p>
            <a:pPr marL="457200" indent="-343080" algn="just">
              <a:lnSpc>
                <a:spcPct val="115000"/>
              </a:lnSpc>
              <a:buClr>
                <a:srgbClr val="000000"/>
              </a:buClr>
              <a:buFont typeface="Wingdings" charset="2"/>
              <a:buChar char=""/>
            </a:pPr>
            <a:r>
              <a:rPr b="1" lang="ru-RU" sz="1400" spc="-1" strike="noStrike">
                <a:solidFill>
                  <a:srgbClr val="000000"/>
                </a:solidFill>
                <a:latin typeface="Times New Roman"/>
                <a:ea typeface="Cormorant Upright Medium"/>
              </a:rPr>
              <a:t>211 кондитер </a:t>
            </a:r>
            <a:r>
              <a:rPr b="0" lang="ru-RU" sz="1400" spc="-1" strike="noStrike">
                <a:solidFill>
                  <a:srgbClr val="000000"/>
                </a:solidFill>
                <a:latin typeface="Times New Roman"/>
                <a:ea typeface="Cormorant Upright Medium"/>
              </a:rPr>
              <a:t>принял участие в изготовлении сладкого  подарка ребенку на благотворительной основе </a:t>
            </a:r>
            <a:endParaRPr b="0" lang="ru-RU" sz="1400" spc="-1" strike="noStrike">
              <a:solidFill>
                <a:srgbClr val="000000"/>
              </a:solidFill>
              <a:latin typeface="Arial"/>
            </a:endParaRPr>
          </a:p>
          <a:p>
            <a:pPr marL="457200" indent="-343080" algn="just">
              <a:lnSpc>
                <a:spcPct val="115000"/>
              </a:lnSpc>
              <a:buClr>
                <a:srgbClr val="000000"/>
              </a:buClr>
              <a:buFont typeface="Wingdings" charset="2"/>
              <a:buChar char=""/>
            </a:pPr>
            <a:r>
              <a:rPr b="1" lang="ru-RU" sz="1400" spc="-1" strike="noStrike">
                <a:solidFill>
                  <a:srgbClr val="000000"/>
                </a:solidFill>
                <a:latin typeface="Times New Roman"/>
                <a:ea typeface="Cormorant Upright Medium"/>
              </a:rPr>
              <a:t>16 фотографов </a:t>
            </a:r>
            <a:r>
              <a:rPr b="0" lang="ru-RU" sz="1400" spc="-1" strike="noStrike">
                <a:solidFill>
                  <a:srgbClr val="000000"/>
                </a:solidFill>
                <a:latin typeface="Times New Roman"/>
                <a:ea typeface="Cormorant Upright Medium"/>
              </a:rPr>
              <a:t>организовали фотосессии на благотворительной основе для ребенка в день его рождения</a:t>
            </a:r>
            <a:endParaRPr b="0" lang="ru-RU" sz="1400" spc="-1" strike="noStrike">
              <a:solidFill>
                <a:srgbClr val="000000"/>
              </a:solidFill>
              <a:latin typeface="Arial"/>
            </a:endParaRPr>
          </a:p>
          <a:p>
            <a:pPr marL="457200" indent="-343080" algn="just">
              <a:lnSpc>
                <a:spcPct val="115000"/>
              </a:lnSpc>
              <a:buClr>
                <a:srgbClr val="000000"/>
              </a:buClr>
              <a:buFont typeface="Wingdings" charset="2"/>
              <a:buChar char=""/>
            </a:pPr>
            <a:r>
              <a:rPr b="0" lang="ru-RU" sz="1400" spc="-1" strike="noStrike">
                <a:solidFill>
                  <a:srgbClr val="000000"/>
                </a:solidFill>
                <a:latin typeface="Times New Roman"/>
                <a:ea typeface="Cormorant Upright Medium"/>
              </a:rPr>
              <a:t> </a:t>
            </a:r>
            <a:r>
              <a:rPr b="1" lang="ru-RU" sz="1400" spc="-1" strike="noStrike">
                <a:solidFill>
                  <a:srgbClr val="000000"/>
                </a:solidFill>
                <a:latin typeface="Times New Roman"/>
                <a:ea typeface="Cormorant Upright Medium"/>
              </a:rPr>
              <a:t>9 предпринимателей </a:t>
            </a:r>
            <a:r>
              <a:rPr b="0" lang="ru-RU" sz="1400" spc="-1" strike="noStrike">
                <a:solidFill>
                  <a:srgbClr val="000000"/>
                </a:solidFill>
                <a:latin typeface="Times New Roman"/>
                <a:ea typeface="Cormorant Upright Medium"/>
              </a:rPr>
              <a:t>подготовили подарки из воздушных шаров</a:t>
            </a:r>
            <a:endParaRPr b="0" lang="ru-RU"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419" name="Прямоугольник: скругленные углы 4"/>
          <p:cNvSpPr/>
          <p:nvPr/>
        </p:nvSpPr>
        <p:spPr>
          <a:xfrm>
            <a:off x="987480" y="1542960"/>
            <a:ext cx="7212600" cy="196164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20" name="Прямоугольник: усеченные противолежащие углы 3"/>
          <p:cNvSpPr/>
          <p:nvPr/>
        </p:nvSpPr>
        <p:spPr>
          <a:xfrm>
            <a:off x="987480" y="444960"/>
            <a:ext cx="7212600" cy="105336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21" name="PlaceHolder 1"/>
          <p:cNvSpPr>
            <a:spLocks noGrp="1"/>
          </p:cNvSpPr>
          <p:nvPr>
            <p:ph type="title"/>
          </p:nvPr>
        </p:nvSpPr>
        <p:spPr>
          <a:xfrm>
            <a:off x="987480" y="444960"/>
            <a:ext cx="6720840" cy="951480"/>
          </a:xfrm>
          <a:prstGeom prst="rect">
            <a:avLst/>
          </a:prstGeom>
          <a:noFill/>
          <a:ln w="0">
            <a:noFill/>
          </a:ln>
        </p:spPr>
        <p:txBody>
          <a:bodyPr tIns="91440" bIns="91440" anchor="t">
            <a:noAutofit/>
          </a:bodyPr>
          <a:p>
            <a:pPr indent="0" algn="ctr">
              <a:lnSpc>
                <a:spcPct val="100000"/>
              </a:lnSpc>
              <a:buNone/>
            </a:pPr>
            <a:r>
              <a:rPr b="1" lang="ru-RU" sz="2800" spc="-1" strike="noStrike">
                <a:solidFill>
                  <a:srgbClr val="ffffff"/>
                </a:solidFill>
                <a:latin typeface="Times New Roman"/>
                <a:ea typeface="Cormorant Upright"/>
              </a:rPr>
              <a:t>Проект «Подари ребенку улыбку». Благотворители</a:t>
            </a:r>
            <a:endParaRPr b="0" lang="ru-RU" sz="2800" spc="-1" strike="noStrike">
              <a:solidFill>
                <a:srgbClr val="000000"/>
              </a:solidFill>
              <a:latin typeface="Arial"/>
            </a:endParaRPr>
          </a:p>
        </p:txBody>
      </p:sp>
      <p:sp>
        <p:nvSpPr>
          <p:cNvPr id="422" name="PlaceHolder 2"/>
          <p:cNvSpPr>
            <a:spLocks noGrp="1"/>
          </p:cNvSpPr>
          <p:nvPr>
            <p:ph/>
          </p:nvPr>
        </p:nvSpPr>
        <p:spPr>
          <a:xfrm>
            <a:off x="987480" y="1828800"/>
            <a:ext cx="7212600" cy="1460160"/>
          </a:xfrm>
          <a:prstGeom prst="rect">
            <a:avLst/>
          </a:prstGeom>
          <a:noFill/>
          <a:ln w="0">
            <a:noFill/>
          </a:ln>
        </p:spPr>
        <p:txBody>
          <a:bodyPr tIns="91440" bIns="91440" anchor="t">
            <a:noAutofit/>
          </a:bodyPr>
          <a:p>
            <a:pPr marL="457200" indent="-343080" algn="just">
              <a:lnSpc>
                <a:spcPct val="115000"/>
              </a:lnSpc>
              <a:buClr>
                <a:srgbClr val="000000"/>
              </a:buClr>
              <a:buFont typeface="Wingdings" charset="2"/>
              <a:buChar char=""/>
            </a:pPr>
            <a:r>
              <a:rPr b="1" lang="ru-RU" sz="1400" spc="-1" strike="noStrike">
                <a:solidFill>
                  <a:srgbClr val="000000"/>
                </a:solidFill>
                <a:latin typeface="Times New Roman"/>
                <a:ea typeface="Cormorant Upright Medium"/>
              </a:rPr>
              <a:t>8 девочек</a:t>
            </a:r>
            <a:r>
              <a:rPr b="0" lang="ru-RU" sz="1400" spc="-1" strike="noStrike">
                <a:solidFill>
                  <a:srgbClr val="000000"/>
                </a:solidFill>
                <a:latin typeface="Times New Roman"/>
                <a:ea typeface="Cormorant Upright Medium"/>
              </a:rPr>
              <a:t>, в качестве подарка получили серебренные сережки от дарителя;</a:t>
            </a:r>
            <a:endParaRPr b="0" lang="ru-RU" sz="1400" spc="-1" strike="noStrike">
              <a:solidFill>
                <a:srgbClr val="000000"/>
              </a:solidFill>
              <a:latin typeface="Arial"/>
            </a:endParaRPr>
          </a:p>
          <a:p>
            <a:pPr marL="457200" indent="-343080" algn="just">
              <a:lnSpc>
                <a:spcPct val="115000"/>
              </a:lnSpc>
              <a:buClr>
                <a:srgbClr val="000000"/>
              </a:buClr>
              <a:buFont typeface="Wingdings" charset="2"/>
              <a:buChar char=""/>
            </a:pPr>
            <a:r>
              <a:rPr b="1" lang="ru-RU" sz="1400" spc="-1" strike="noStrike">
                <a:solidFill>
                  <a:srgbClr val="000000"/>
                </a:solidFill>
                <a:latin typeface="Times New Roman"/>
                <a:ea typeface="Cormorant Upright Medium"/>
              </a:rPr>
              <a:t>32 ребенка</a:t>
            </a:r>
            <a:r>
              <a:rPr b="0" lang="ru-RU" sz="1400" spc="-1" strike="noStrike">
                <a:solidFill>
                  <a:srgbClr val="000000"/>
                </a:solidFill>
                <a:latin typeface="Times New Roman"/>
                <a:ea typeface="Cormorant Upright Medium"/>
              </a:rPr>
              <a:t>, в качестве подарка получили рисованные портреты от дарителя;</a:t>
            </a:r>
            <a:endParaRPr b="0" lang="ru-RU" sz="1400" spc="-1" strike="noStrike">
              <a:solidFill>
                <a:srgbClr val="000000"/>
              </a:solidFill>
              <a:latin typeface="Arial"/>
            </a:endParaRPr>
          </a:p>
          <a:p>
            <a:pPr marL="457200" indent="-343080" algn="just">
              <a:lnSpc>
                <a:spcPct val="115000"/>
              </a:lnSpc>
              <a:buClr>
                <a:srgbClr val="000000"/>
              </a:buClr>
              <a:buFont typeface="Wingdings" charset="2"/>
              <a:buChar char=""/>
            </a:pPr>
            <a:r>
              <a:rPr b="1" lang="ru-RU" sz="1400" spc="-1" strike="noStrike">
                <a:solidFill>
                  <a:srgbClr val="000000"/>
                </a:solidFill>
                <a:latin typeface="Times New Roman"/>
                <a:ea typeface="Cormorant Upright Medium"/>
              </a:rPr>
              <a:t>22 ребенка-подростка </a:t>
            </a:r>
            <a:r>
              <a:rPr b="0" lang="ru-RU" sz="1400" spc="-1" strike="noStrike">
                <a:solidFill>
                  <a:srgbClr val="000000"/>
                </a:solidFill>
                <a:latin typeface="Times New Roman"/>
                <a:ea typeface="Cormorant Upright Medium"/>
              </a:rPr>
              <a:t>получили на день рождение осетинские пироги от дарителей;</a:t>
            </a:r>
            <a:endParaRPr b="0" lang="ru-RU" sz="1400" spc="-1" strike="noStrike">
              <a:solidFill>
                <a:srgbClr val="000000"/>
              </a:solidFill>
              <a:latin typeface="Arial"/>
            </a:endParaRPr>
          </a:p>
          <a:p>
            <a:pPr marL="457200" indent="-343080" algn="just">
              <a:lnSpc>
                <a:spcPct val="115000"/>
              </a:lnSpc>
              <a:buClr>
                <a:srgbClr val="000000"/>
              </a:buClr>
              <a:buFont typeface="Wingdings" charset="2"/>
              <a:buChar char=""/>
            </a:pPr>
            <a:r>
              <a:rPr b="1" lang="ru-RU" sz="1400" spc="-1" strike="noStrike">
                <a:solidFill>
                  <a:srgbClr val="000000"/>
                </a:solidFill>
                <a:latin typeface="Times New Roman"/>
                <a:ea typeface="Cormorant Upright Medium"/>
              </a:rPr>
              <a:t>23 ребенка </a:t>
            </a:r>
            <a:r>
              <a:rPr b="0" lang="ru-RU" sz="1400" spc="-1" strike="noStrike">
                <a:solidFill>
                  <a:srgbClr val="000000"/>
                </a:solidFill>
                <a:latin typeface="Times New Roman"/>
                <a:ea typeface="Cormorant Upright Medium"/>
              </a:rPr>
              <a:t>получили индивидуальные подарки, благодаря тайным дарителям</a:t>
            </a:r>
            <a:endParaRPr b="0" lang="ru-RU" sz="1400" spc="-1" strike="noStrike">
              <a:solidFill>
                <a:srgbClr val="000000"/>
              </a:solidFill>
              <a:latin typeface="Arial"/>
            </a:endParaRPr>
          </a:p>
          <a:p>
            <a:pPr marL="457200" indent="-343080" algn="just">
              <a:lnSpc>
                <a:spcPct val="115000"/>
              </a:lnSpc>
              <a:buClr>
                <a:srgbClr val="000000"/>
              </a:buClr>
              <a:buFont typeface="Wingdings" charset="2"/>
              <a:buChar char=""/>
            </a:pPr>
            <a:r>
              <a:rPr b="1" lang="ru-RU" sz="1400" spc="-1" strike="noStrike">
                <a:solidFill>
                  <a:srgbClr val="000000"/>
                </a:solidFill>
                <a:latin typeface="Times New Roman"/>
                <a:ea typeface="Cormorant Upright Medium"/>
              </a:rPr>
              <a:t>3 ребенка </a:t>
            </a:r>
            <a:r>
              <a:rPr b="0" lang="ru-RU" sz="1400" spc="-1" strike="noStrike">
                <a:solidFill>
                  <a:srgbClr val="000000"/>
                </a:solidFill>
                <a:latin typeface="Times New Roman"/>
                <a:ea typeface="Cormorant Upright Medium"/>
              </a:rPr>
              <a:t>на день рождение получили в подарок пиццу от партнера</a:t>
            </a:r>
            <a:endParaRPr b="0" lang="ru-RU"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423" name="Прямоугольник: скругленные углы 4"/>
          <p:cNvSpPr/>
          <p:nvPr/>
        </p:nvSpPr>
        <p:spPr>
          <a:xfrm>
            <a:off x="987480" y="1082520"/>
            <a:ext cx="7336800" cy="361548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24"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25" name="PlaceHolder 1"/>
          <p:cNvSpPr>
            <a:spLocks noGrp="1"/>
          </p:cNvSpPr>
          <p:nvPr>
            <p:ph type="title"/>
          </p:nvPr>
        </p:nvSpPr>
        <p:spPr>
          <a:xfrm>
            <a:off x="2624760" y="444960"/>
            <a:ext cx="6207120" cy="572400"/>
          </a:xfrm>
          <a:prstGeom prst="rect">
            <a:avLst/>
          </a:prstGeom>
          <a:noFill/>
          <a:ln w="0">
            <a:noFill/>
          </a:ln>
        </p:spPr>
        <p:txBody>
          <a:bodyPr tIns="91440" bIns="91440" anchor="t">
            <a:noAutofit/>
          </a:bodyPr>
          <a:p>
            <a:pPr indent="0">
              <a:lnSpc>
                <a:spcPct val="100000"/>
              </a:lnSpc>
              <a:buNone/>
            </a:pPr>
            <a:r>
              <a:rPr b="1" lang="ru-RU" sz="2800" spc="-1" strike="noStrike">
                <a:solidFill>
                  <a:srgbClr val="ffffff"/>
                </a:solidFill>
                <a:latin typeface="Times New Roman"/>
                <a:ea typeface="Cormorant Upright"/>
              </a:rPr>
              <a:t>Проект «Я родился»</a:t>
            </a:r>
            <a:endParaRPr b="0" lang="ru-RU" sz="2800" spc="-1" strike="noStrike">
              <a:solidFill>
                <a:srgbClr val="000000"/>
              </a:solidFill>
              <a:latin typeface="Arial"/>
            </a:endParaRPr>
          </a:p>
        </p:txBody>
      </p:sp>
      <p:sp>
        <p:nvSpPr>
          <p:cNvPr id="426" name="PlaceHolder 2"/>
          <p:cNvSpPr>
            <a:spLocks noGrp="1"/>
          </p:cNvSpPr>
          <p:nvPr>
            <p:ph/>
          </p:nvPr>
        </p:nvSpPr>
        <p:spPr>
          <a:xfrm>
            <a:off x="943560" y="1409760"/>
            <a:ext cx="7256160" cy="3024000"/>
          </a:xfrm>
          <a:prstGeom prst="rect">
            <a:avLst/>
          </a:prstGeom>
          <a:noFill/>
          <a:ln w="0">
            <a:noFill/>
          </a:ln>
        </p:spPr>
        <p:txBody>
          <a:bodyPr tIns="91440" bIns="91440" anchor="t">
            <a:noAutofit/>
          </a:bodyPr>
          <a:p>
            <a:pPr marL="114480" indent="0">
              <a:lnSpc>
                <a:spcPct val="115000"/>
              </a:lnSpc>
              <a:buNone/>
              <a:tabLst>
                <a:tab algn="l" pos="0"/>
              </a:tabLst>
            </a:pPr>
            <a:r>
              <a:rPr b="1" lang="ru-RU" sz="1400" spc="-1" strike="noStrike">
                <a:solidFill>
                  <a:srgbClr val="000000"/>
                </a:solidFill>
                <a:latin typeface="Cormorant Upright Medium"/>
                <a:ea typeface="Cormorant Upright Medium"/>
              </a:rPr>
              <a:t>Миссия проекта </a:t>
            </a:r>
            <a:endParaRPr b="0" lang="ru-RU" sz="1400" spc="-1" strike="noStrike">
              <a:solidFill>
                <a:srgbClr val="000000"/>
              </a:solidFill>
              <a:latin typeface="Arial"/>
            </a:endParaRPr>
          </a:p>
          <a:p>
            <a:pPr marL="114480" indent="0" algn="just">
              <a:lnSpc>
                <a:spcPct val="115000"/>
              </a:lnSpc>
              <a:buNone/>
              <a:tabLst>
                <a:tab algn="l" pos="0"/>
              </a:tabLst>
            </a:pPr>
            <a:r>
              <a:rPr b="0" lang="ru-RU" sz="1400" spc="-1" strike="noStrike">
                <a:solidFill>
                  <a:srgbClr val="000000"/>
                </a:solidFill>
                <a:latin typeface="Cormorant Upright Medium"/>
                <a:ea typeface="Cormorant Upright Medium"/>
              </a:rPr>
              <a:t>Помочь семье, ожидающей пополнение, проживающей на территории СЗАО города Москвы и находящейся в трудной жизненной ситуации.</a:t>
            </a:r>
            <a:endParaRPr b="0" lang="ru-RU" sz="1400" spc="-1" strike="noStrike">
              <a:solidFill>
                <a:srgbClr val="000000"/>
              </a:solidFill>
              <a:latin typeface="Arial"/>
            </a:endParaRPr>
          </a:p>
          <a:p>
            <a:pPr marL="114480" indent="0">
              <a:lnSpc>
                <a:spcPct val="115000"/>
              </a:lnSpc>
              <a:buNone/>
              <a:tabLst>
                <a:tab algn="l" pos="0"/>
              </a:tabLst>
            </a:pPr>
            <a:endParaRPr b="0" lang="ru-RU" sz="1400" spc="-1" strike="noStrike">
              <a:solidFill>
                <a:srgbClr val="000000"/>
              </a:solidFill>
              <a:latin typeface="Arial"/>
            </a:endParaRPr>
          </a:p>
          <a:p>
            <a:pPr marL="114480" indent="0">
              <a:lnSpc>
                <a:spcPct val="115000"/>
              </a:lnSpc>
              <a:buNone/>
              <a:tabLst>
                <a:tab algn="l" pos="0"/>
              </a:tabLst>
            </a:pPr>
            <a:r>
              <a:rPr b="1" lang="ru-RU" sz="1400" spc="-1" strike="noStrike">
                <a:solidFill>
                  <a:srgbClr val="000000"/>
                </a:solidFill>
                <a:latin typeface="Cormorant Upright Medium"/>
                <a:ea typeface="Cormorant Upright Medium"/>
              </a:rPr>
              <a:t>Как мы помогаем?</a:t>
            </a:r>
            <a:endParaRPr b="0" lang="ru-RU" sz="1400" spc="-1" strike="noStrike">
              <a:solidFill>
                <a:srgbClr val="000000"/>
              </a:solidFill>
              <a:latin typeface="Arial"/>
            </a:endParaRPr>
          </a:p>
          <a:p>
            <a:pPr marL="114480" indent="0" algn="just">
              <a:lnSpc>
                <a:spcPct val="115000"/>
              </a:lnSpc>
              <a:buNone/>
              <a:tabLst>
                <a:tab algn="l" pos="0"/>
              </a:tabLst>
            </a:pPr>
            <a:r>
              <a:rPr b="0" lang="ru-RU" sz="1400" spc="-1" strike="noStrike">
                <a:solidFill>
                  <a:srgbClr val="000000"/>
                </a:solidFill>
                <a:latin typeface="Cormorant Upright Medium"/>
                <a:ea typeface="Cormorant Upright Medium"/>
              </a:rPr>
              <a:t>Центр привлекает благотворителей для помощи семье в рамках Проекта. Благотворитель самостоятельно выбирает семью с новорожденным, из числа участников Проекта, может приобрести необходимые для малыша товары и передать их в Центр. Так же при желании он вручить родителям дар собственноручно. При необходимости Центр рассмотрит также возможность поддержки семьи в первые дни, недели, месяцы после рождения ребенка — закупку всего необходимого для него.</a:t>
            </a:r>
            <a:endParaRPr b="0" lang="ru-RU"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298" name="Прямоугольник: усеченные противолежащие углы 1"/>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299" name="PlaceHolder 1"/>
          <p:cNvSpPr>
            <a:spLocks noGrp="1"/>
          </p:cNvSpPr>
          <p:nvPr>
            <p:ph type="title"/>
          </p:nvPr>
        </p:nvSpPr>
        <p:spPr>
          <a:xfrm>
            <a:off x="2624760" y="444960"/>
            <a:ext cx="6207120" cy="572400"/>
          </a:xfrm>
          <a:prstGeom prst="rect">
            <a:avLst/>
          </a:prstGeom>
          <a:noFill/>
          <a:ln w="0">
            <a:noFill/>
          </a:ln>
        </p:spPr>
        <p:txBody>
          <a:bodyPr tIns="91440" bIns="91440" anchor="t">
            <a:noAutofit/>
          </a:bodyPr>
          <a:p>
            <a:pPr indent="0">
              <a:lnSpc>
                <a:spcPct val="100000"/>
              </a:lnSpc>
              <a:buNone/>
            </a:pPr>
            <a:r>
              <a:rPr b="1" lang="ru-RU" sz="2800" spc="-1" strike="noStrike">
                <a:solidFill>
                  <a:srgbClr val="ffffff"/>
                </a:solidFill>
                <a:latin typeface="Cormorant Upright"/>
                <a:ea typeface="Cormorant Upright"/>
              </a:rPr>
              <a:t>Содержание отчета</a:t>
            </a:r>
            <a:endParaRPr b="0" lang="ru-RU" sz="2800" spc="-1" strike="noStrike">
              <a:solidFill>
                <a:srgbClr val="000000"/>
              </a:solidFill>
              <a:latin typeface="Arial"/>
            </a:endParaRPr>
          </a:p>
        </p:txBody>
      </p:sp>
      <p:sp>
        <p:nvSpPr>
          <p:cNvPr id="300" name="PlaceHolder 2"/>
          <p:cNvSpPr>
            <a:spLocks noGrp="1"/>
          </p:cNvSpPr>
          <p:nvPr>
            <p:ph/>
          </p:nvPr>
        </p:nvSpPr>
        <p:spPr>
          <a:xfrm>
            <a:off x="2624760" y="1152360"/>
            <a:ext cx="6207120" cy="3416040"/>
          </a:xfrm>
          <a:prstGeom prst="rect">
            <a:avLst/>
          </a:prstGeom>
          <a:noFill/>
          <a:ln w="0">
            <a:noFill/>
          </a:ln>
        </p:spPr>
        <p:txBody>
          <a:bodyPr tIns="91440" bIns="91440" anchor="t">
            <a:noAutofit/>
          </a:bodyPr>
          <a:p>
            <a:pPr marL="457200" indent="-343080">
              <a:lnSpc>
                <a:spcPct val="115000"/>
              </a:lnSpc>
              <a:buClr>
                <a:srgbClr val="000000"/>
              </a:buClr>
              <a:buFont typeface="Cormorant Upright Medium"/>
              <a:buChar char="●"/>
            </a:pPr>
            <a:r>
              <a:rPr b="0" lang="ru-RU" sz="1800" spc="-1" strike="noStrike" u="sng">
                <a:solidFill>
                  <a:srgbClr val="004526"/>
                </a:solidFill>
                <a:uFillTx/>
                <a:latin typeface="Times New Roman"/>
                <a:ea typeface="Cormorant Upright Medium"/>
                <a:hlinkClick r:id="rId1"/>
              </a:rPr>
              <a:t>Об организации</a:t>
            </a:r>
            <a:endParaRPr b="0" lang="ru-RU" sz="1800" spc="-1" strike="noStrike">
              <a:solidFill>
                <a:srgbClr val="000000"/>
              </a:solidFill>
              <a:latin typeface="Arial"/>
            </a:endParaRPr>
          </a:p>
          <a:p>
            <a:pPr marL="457200" indent="-343080">
              <a:lnSpc>
                <a:spcPct val="115000"/>
              </a:lnSpc>
              <a:buClr>
                <a:srgbClr val="000000"/>
              </a:buClr>
              <a:buFont typeface="Cormorant Upright Medium"/>
              <a:buChar char="●"/>
            </a:pPr>
            <a:r>
              <a:rPr b="0" lang="ru-RU" sz="1800" spc="-1" strike="noStrike" u="sng">
                <a:solidFill>
                  <a:srgbClr val="004526"/>
                </a:solidFill>
                <a:uFillTx/>
                <a:latin typeface="Times New Roman"/>
                <a:ea typeface="Cormorant Upright Medium"/>
                <a:hlinkClick r:id="rId2"/>
              </a:rPr>
              <a:t>Наша миссия и цели</a:t>
            </a:r>
            <a:endParaRPr b="0" lang="ru-RU" sz="1800" spc="-1" strike="noStrike">
              <a:solidFill>
                <a:srgbClr val="000000"/>
              </a:solidFill>
              <a:latin typeface="Arial"/>
            </a:endParaRPr>
          </a:p>
          <a:p>
            <a:pPr marL="457200" indent="-343080">
              <a:lnSpc>
                <a:spcPct val="115000"/>
              </a:lnSpc>
              <a:buClr>
                <a:srgbClr val="000000"/>
              </a:buClr>
              <a:buFont typeface="Cormorant Upright Medium"/>
              <a:buChar char="●"/>
            </a:pPr>
            <a:r>
              <a:rPr b="0" lang="ru-RU" sz="1800" spc="-1" strike="noStrike" u="sng">
                <a:solidFill>
                  <a:srgbClr val="004526"/>
                </a:solidFill>
                <a:uFillTx/>
                <a:latin typeface="Times New Roman"/>
                <a:ea typeface="Cormorant Upright Medium"/>
                <a:hlinkClick r:id="rId3"/>
              </a:rPr>
              <a:t>Задачи и основные направления </a:t>
            </a:r>
            <a:endParaRPr b="0" lang="ru-RU" sz="1800" spc="-1" strike="noStrike">
              <a:solidFill>
                <a:srgbClr val="000000"/>
              </a:solidFill>
              <a:latin typeface="Arial"/>
            </a:endParaRPr>
          </a:p>
          <a:p>
            <a:pPr marL="457200" indent="-343080">
              <a:lnSpc>
                <a:spcPct val="115000"/>
              </a:lnSpc>
              <a:buClr>
                <a:srgbClr val="000000"/>
              </a:buClr>
              <a:buFont typeface="Cormorant Upright Medium"/>
              <a:buChar char="●"/>
            </a:pPr>
            <a:r>
              <a:rPr b="0" lang="ru-RU" sz="1800" spc="-1" strike="noStrike" u="sng">
                <a:solidFill>
                  <a:srgbClr val="004526"/>
                </a:solidFill>
                <a:uFillTx/>
                <a:latin typeface="Times New Roman"/>
                <a:ea typeface="Cormorant Upright Medium"/>
                <a:hlinkClick r:id="rId4"/>
              </a:rPr>
              <a:t>Кому мы помогаем?</a:t>
            </a:r>
            <a:endParaRPr b="0" lang="ru-RU" sz="1800" spc="-1" strike="noStrike">
              <a:solidFill>
                <a:srgbClr val="000000"/>
              </a:solidFill>
              <a:latin typeface="Arial"/>
            </a:endParaRPr>
          </a:p>
          <a:p>
            <a:pPr marL="457200" indent="-343080">
              <a:lnSpc>
                <a:spcPct val="115000"/>
              </a:lnSpc>
              <a:buClr>
                <a:srgbClr val="000000"/>
              </a:buClr>
              <a:buFont typeface="Cormorant Upright Medium"/>
              <a:buChar char="●"/>
            </a:pPr>
            <a:r>
              <a:rPr b="0" lang="ru-RU" sz="1800" spc="-1" strike="noStrike" u="sng">
                <a:solidFill>
                  <a:srgbClr val="004526"/>
                </a:solidFill>
                <a:uFillTx/>
                <a:latin typeface="Times New Roman"/>
                <a:ea typeface="Cormorant Upright Medium"/>
                <a:hlinkClick r:id="rId5"/>
              </a:rPr>
              <a:t>Как мы помогаем?</a:t>
            </a:r>
            <a:endParaRPr b="0" lang="ru-RU" sz="1800" spc="-1" strike="noStrike">
              <a:solidFill>
                <a:srgbClr val="000000"/>
              </a:solidFill>
              <a:latin typeface="Arial"/>
            </a:endParaRPr>
          </a:p>
          <a:p>
            <a:pPr marL="457200" indent="-343080">
              <a:lnSpc>
                <a:spcPct val="115000"/>
              </a:lnSpc>
              <a:buClr>
                <a:srgbClr val="000000"/>
              </a:buClr>
              <a:buFont typeface="Cormorant Upright Medium"/>
              <a:buChar char="●"/>
            </a:pPr>
            <a:r>
              <a:rPr b="0" lang="ru-RU" sz="1800" spc="-1" strike="noStrike" u="sng">
                <a:solidFill>
                  <a:srgbClr val="004526"/>
                </a:solidFill>
                <a:uFillTx/>
                <a:latin typeface="Times New Roman"/>
                <a:ea typeface="Cormorant Upright Medium"/>
                <a:hlinkClick r:id="rId6"/>
              </a:rPr>
              <a:t>Структура Центра (отчеты по проектам)</a:t>
            </a:r>
            <a:endParaRPr b="0" lang="ru-RU" sz="1800" spc="-1" strike="noStrike">
              <a:solidFill>
                <a:srgbClr val="000000"/>
              </a:solidFill>
              <a:latin typeface="Arial"/>
            </a:endParaRPr>
          </a:p>
          <a:p>
            <a:pPr marL="457200" indent="-343080">
              <a:lnSpc>
                <a:spcPct val="115000"/>
              </a:lnSpc>
              <a:buClr>
                <a:srgbClr val="000000"/>
              </a:buClr>
              <a:buFont typeface="Cormorant Upright Medium"/>
              <a:buChar char="●"/>
            </a:pPr>
            <a:r>
              <a:rPr b="0" lang="ru-RU" sz="1800" spc="-1" strike="noStrike" u="sng">
                <a:solidFill>
                  <a:srgbClr val="004526"/>
                </a:solidFill>
                <a:uFillTx/>
                <a:latin typeface="Times New Roman"/>
                <a:ea typeface="Cormorant Upright Medium"/>
                <a:hlinkClick r:id="rId7"/>
              </a:rPr>
              <a:t>Развитие центра по сравнению с 2022 годом</a:t>
            </a:r>
            <a:endParaRPr b="0" lang="ru-RU" sz="1800" spc="-1" strike="noStrike">
              <a:solidFill>
                <a:srgbClr val="000000"/>
              </a:solidFill>
              <a:latin typeface="Arial"/>
            </a:endParaRPr>
          </a:p>
          <a:p>
            <a:pPr marL="457200" indent="-343080">
              <a:lnSpc>
                <a:spcPct val="115000"/>
              </a:lnSpc>
              <a:buClr>
                <a:srgbClr val="000000"/>
              </a:buClr>
              <a:buFont typeface="Cormorant Upright Medium"/>
              <a:buChar char="●"/>
            </a:pPr>
            <a:r>
              <a:rPr b="0" lang="ru-RU" sz="1800" spc="-1" strike="noStrike" u="sng">
                <a:solidFill>
                  <a:srgbClr val="004526"/>
                </a:solidFill>
                <a:uFillTx/>
                <a:latin typeface="Times New Roman"/>
                <a:ea typeface="Cormorant Upright Medium"/>
                <a:hlinkClick r:id="rId8"/>
              </a:rPr>
              <a:t>Заключительное слово</a:t>
            </a:r>
            <a:br>
              <a:rPr sz="1800"/>
            </a:br>
            <a:r>
              <a:rPr b="0" lang="en-US" sz="1800" spc="-1" strike="noStrike">
                <a:solidFill>
                  <a:srgbClr val="000000"/>
                </a:solidFill>
                <a:latin typeface="Times New Roman"/>
              </a:rPr>
              <a:t> </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427" name="Прямоугольник: скругленные углы 3"/>
          <p:cNvSpPr/>
          <p:nvPr/>
        </p:nvSpPr>
        <p:spPr>
          <a:xfrm>
            <a:off x="2019240" y="1354320"/>
            <a:ext cx="6180840" cy="190944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28" name="Прямоугольник: усеченные противолежащие углы 2"/>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29"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gn="ctr">
              <a:lnSpc>
                <a:spcPct val="100000"/>
              </a:lnSpc>
              <a:buNone/>
            </a:pPr>
            <a:r>
              <a:rPr b="1" lang="ru-RU" sz="2800" spc="-1" strike="noStrike">
                <a:solidFill>
                  <a:srgbClr val="ffffff"/>
                </a:solidFill>
                <a:latin typeface="Times New Roman"/>
                <a:ea typeface="Cormorant Upright"/>
              </a:rPr>
              <a:t>Проект «Я родился» расходы</a:t>
            </a:r>
            <a:endParaRPr b="0" lang="ru-RU" sz="2800" spc="-1" strike="noStrike">
              <a:solidFill>
                <a:srgbClr val="000000"/>
              </a:solidFill>
              <a:latin typeface="Arial"/>
            </a:endParaRPr>
          </a:p>
        </p:txBody>
      </p:sp>
      <p:sp>
        <p:nvSpPr>
          <p:cNvPr id="430" name="Прямоугольник 6"/>
          <p:cNvSpPr/>
          <p:nvPr/>
        </p:nvSpPr>
        <p:spPr>
          <a:xfrm>
            <a:off x="2819160" y="1564560"/>
            <a:ext cx="4571640" cy="132408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50000"/>
              </a:lnSpc>
              <a:buClr>
                <a:srgbClr val="000000"/>
              </a:buClr>
              <a:buFont typeface="Wingdings" charset="2"/>
              <a:buChar char=""/>
            </a:pPr>
            <a:r>
              <a:rPr b="0" lang="ru-RU" sz="1800" spc="-1" strike="noStrike">
                <a:solidFill>
                  <a:srgbClr val="000000"/>
                </a:solidFill>
                <a:latin typeface="Times New Roman"/>
                <a:ea typeface="Arial"/>
              </a:rPr>
              <a:t>Транспортные расходы 0 рублей</a:t>
            </a:r>
            <a:endParaRPr b="0" lang="ru-RU" sz="1800" spc="-1" strike="noStrike">
              <a:solidFill>
                <a:srgbClr val="000000"/>
              </a:solidFill>
              <a:latin typeface="Arial"/>
            </a:endParaRPr>
          </a:p>
          <a:p>
            <a:pPr marL="285840" indent="-285840">
              <a:lnSpc>
                <a:spcPct val="150000"/>
              </a:lnSpc>
              <a:buClr>
                <a:srgbClr val="000000"/>
              </a:buClr>
              <a:buFont typeface="Wingdings" charset="2"/>
              <a:buChar char=""/>
            </a:pPr>
            <a:r>
              <a:rPr b="0" lang="ru-RU" sz="1800" spc="-1" strike="noStrike">
                <a:solidFill>
                  <a:srgbClr val="000000"/>
                </a:solidFill>
                <a:latin typeface="Times New Roman"/>
                <a:ea typeface="Arial"/>
              </a:rPr>
              <a:t>Административные расходы 0 рублей</a:t>
            </a:r>
            <a:endParaRPr b="0" lang="ru-RU" sz="1800" spc="-1" strike="noStrike">
              <a:solidFill>
                <a:srgbClr val="000000"/>
              </a:solidFill>
              <a:latin typeface="Arial"/>
            </a:endParaRPr>
          </a:p>
          <a:p>
            <a:pPr marL="285840" indent="-285840">
              <a:lnSpc>
                <a:spcPct val="150000"/>
              </a:lnSpc>
              <a:buClr>
                <a:srgbClr val="000000"/>
              </a:buClr>
              <a:buFont typeface="Wingdings" charset="2"/>
              <a:buChar char=""/>
            </a:pPr>
            <a:r>
              <a:rPr b="0" lang="ru-RU" sz="1800" spc="-1" strike="noStrike">
                <a:solidFill>
                  <a:srgbClr val="000000"/>
                </a:solidFill>
                <a:latin typeface="Times New Roman"/>
                <a:ea typeface="Arial"/>
              </a:rPr>
              <a:t>В проекте задействовано 4 добровольца</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431" name="Прямоугольник: усеченные противолежащие углы 4"/>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32" name="Прямоугольник: скругленные углы 7"/>
          <p:cNvSpPr/>
          <p:nvPr/>
        </p:nvSpPr>
        <p:spPr>
          <a:xfrm>
            <a:off x="4432320" y="1354320"/>
            <a:ext cx="3780000" cy="241308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33" name="Овал 6"/>
          <p:cNvSpPr/>
          <p:nvPr/>
        </p:nvSpPr>
        <p:spPr>
          <a:xfrm>
            <a:off x="1701720" y="1392480"/>
            <a:ext cx="2374560" cy="2374560"/>
          </a:xfrm>
          <a:prstGeom prst="ellipse">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34" name="PlaceHolder 1"/>
          <p:cNvSpPr>
            <a:spLocks noGrp="1"/>
          </p:cNvSpPr>
          <p:nvPr>
            <p:ph type="title"/>
          </p:nvPr>
        </p:nvSpPr>
        <p:spPr>
          <a:xfrm>
            <a:off x="2624760" y="444960"/>
            <a:ext cx="6207120" cy="572400"/>
          </a:xfrm>
          <a:prstGeom prst="rect">
            <a:avLst/>
          </a:prstGeom>
          <a:noFill/>
          <a:ln w="0">
            <a:noFill/>
          </a:ln>
        </p:spPr>
        <p:txBody>
          <a:bodyPr tIns="91440" bIns="91440" anchor="t">
            <a:noAutofit/>
          </a:bodyPr>
          <a:p>
            <a:pPr indent="0">
              <a:lnSpc>
                <a:spcPct val="100000"/>
              </a:lnSpc>
              <a:buNone/>
            </a:pPr>
            <a:r>
              <a:rPr b="1" lang="ru-RU" sz="2800" spc="-1" strike="noStrike">
                <a:solidFill>
                  <a:srgbClr val="ffffff"/>
                </a:solidFill>
                <a:latin typeface="Times New Roman"/>
                <a:ea typeface="Cormorant Upright"/>
              </a:rPr>
              <a:t>Проект «Я родился»</a:t>
            </a:r>
            <a:br>
              <a:rPr sz="2800"/>
            </a:br>
            <a:endParaRPr b="0" lang="ru-RU" sz="2800" spc="-1" strike="noStrike">
              <a:solidFill>
                <a:srgbClr val="000000"/>
              </a:solidFill>
              <a:latin typeface="Arial"/>
            </a:endParaRPr>
          </a:p>
        </p:txBody>
      </p:sp>
      <p:sp>
        <p:nvSpPr>
          <p:cNvPr id="435" name="PlaceHolder 2"/>
          <p:cNvSpPr>
            <a:spLocks noGrp="1"/>
          </p:cNvSpPr>
          <p:nvPr>
            <p:ph/>
          </p:nvPr>
        </p:nvSpPr>
        <p:spPr>
          <a:xfrm>
            <a:off x="4572000" y="1476720"/>
            <a:ext cx="3640320" cy="2191320"/>
          </a:xfrm>
          <a:prstGeom prst="rect">
            <a:avLst/>
          </a:prstGeom>
          <a:noFill/>
          <a:ln w="0">
            <a:noFill/>
          </a:ln>
        </p:spPr>
        <p:txBody>
          <a:bodyPr tIns="91440" bIns="91440" anchor="t">
            <a:noAutofit/>
          </a:bodyPr>
          <a:p>
            <a:pPr marL="114480" indent="0" algn="ctr">
              <a:lnSpc>
                <a:spcPct val="150000"/>
              </a:lnSpc>
              <a:buNone/>
              <a:tabLst>
                <a:tab algn="l" pos="0"/>
              </a:tabLst>
            </a:pPr>
            <a:r>
              <a:rPr b="1" lang="ru-RU" sz="2800" spc="-1" strike="noStrike">
                <a:solidFill>
                  <a:srgbClr val="000000"/>
                </a:solidFill>
                <a:latin typeface="Times New Roman"/>
                <a:ea typeface="Cormorant Upright Medium"/>
              </a:rPr>
              <a:t>Подарки</a:t>
            </a:r>
            <a:endParaRPr b="0" lang="ru-RU" sz="2800" spc="-1" strike="noStrike">
              <a:solidFill>
                <a:srgbClr val="000000"/>
              </a:solidFill>
              <a:latin typeface="Arial"/>
            </a:endParaRPr>
          </a:p>
          <a:p>
            <a:pPr marL="457200" indent="-343080">
              <a:lnSpc>
                <a:spcPct val="150000"/>
              </a:lnSpc>
              <a:buClr>
                <a:srgbClr val="000000"/>
              </a:buClr>
              <a:buFont typeface="Wingdings" charset="2"/>
              <a:buChar char=""/>
              <a:tabLst>
                <a:tab algn="l" pos="0"/>
              </a:tabLst>
            </a:pPr>
            <a:r>
              <a:rPr b="0" lang="ru-RU" sz="2000" spc="-1" strike="noStrike">
                <a:solidFill>
                  <a:srgbClr val="000000"/>
                </a:solidFill>
                <a:latin typeface="Times New Roman"/>
                <a:ea typeface="Cormorant Upright Medium"/>
              </a:rPr>
              <a:t>Торт из памперсов </a:t>
            </a:r>
            <a:endParaRPr b="0" lang="ru-RU" sz="2000" spc="-1" strike="noStrike">
              <a:solidFill>
                <a:srgbClr val="000000"/>
              </a:solidFill>
              <a:latin typeface="Arial"/>
            </a:endParaRPr>
          </a:p>
          <a:p>
            <a:pPr marL="457200" indent="-343080">
              <a:lnSpc>
                <a:spcPct val="150000"/>
              </a:lnSpc>
              <a:buClr>
                <a:srgbClr val="000000"/>
              </a:buClr>
              <a:buFont typeface="Wingdings" charset="2"/>
              <a:buChar char=""/>
              <a:tabLst>
                <a:tab algn="l" pos="0"/>
              </a:tabLst>
            </a:pPr>
            <a:r>
              <a:rPr b="0" lang="ru-RU" sz="2000" spc="-1" strike="noStrike">
                <a:solidFill>
                  <a:srgbClr val="000000"/>
                </a:solidFill>
                <a:latin typeface="Times New Roman"/>
                <a:ea typeface="Cormorant Upright Medium"/>
              </a:rPr>
              <a:t>Прорезыватели для зубов</a:t>
            </a:r>
            <a:endParaRPr b="0" lang="ru-RU" sz="2000" spc="-1" strike="noStrike">
              <a:solidFill>
                <a:srgbClr val="000000"/>
              </a:solidFill>
              <a:latin typeface="Arial"/>
            </a:endParaRPr>
          </a:p>
          <a:p>
            <a:pPr marL="457200" indent="-343080">
              <a:lnSpc>
                <a:spcPct val="150000"/>
              </a:lnSpc>
              <a:buClr>
                <a:srgbClr val="000000"/>
              </a:buClr>
              <a:buFont typeface="Wingdings" charset="2"/>
              <a:buChar char=""/>
              <a:tabLst>
                <a:tab algn="l" pos="0"/>
              </a:tabLst>
            </a:pPr>
            <a:r>
              <a:rPr b="0" lang="ru-RU" sz="2000" spc="-1" strike="noStrike">
                <a:solidFill>
                  <a:srgbClr val="000000"/>
                </a:solidFill>
                <a:latin typeface="Times New Roman"/>
                <a:ea typeface="Cormorant Upright Medium"/>
              </a:rPr>
              <a:t>Фонтаны из шаров</a:t>
            </a:r>
            <a:endParaRPr b="0" lang="ru-RU" sz="2000" spc="-1" strike="noStrike">
              <a:solidFill>
                <a:srgbClr val="000000"/>
              </a:solidFill>
              <a:latin typeface="Arial"/>
            </a:endParaRPr>
          </a:p>
          <a:p>
            <a:pPr indent="0">
              <a:lnSpc>
                <a:spcPct val="115000"/>
              </a:lnSpc>
              <a:buNone/>
              <a:tabLst>
                <a:tab algn="l" pos="0"/>
              </a:tabLst>
            </a:pPr>
            <a:endParaRPr b="0" lang="ru-RU" sz="1800" spc="-1" strike="noStrike">
              <a:solidFill>
                <a:srgbClr val="000000"/>
              </a:solidFill>
              <a:latin typeface="Arial"/>
            </a:endParaRPr>
          </a:p>
        </p:txBody>
      </p:sp>
      <p:sp>
        <p:nvSpPr>
          <p:cNvPr id="436" name="TextBox 5"/>
          <p:cNvSpPr/>
          <p:nvPr/>
        </p:nvSpPr>
        <p:spPr>
          <a:xfrm>
            <a:off x="1943280" y="1753200"/>
            <a:ext cx="1814400" cy="1369440"/>
          </a:xfrm>
          <a:prstGeom prst="rect">
            <a:avLst/>
          </a:prstGeom>
          <a:noFill/>
          <a:ln w="0">
            <a:noFill/>
          </a:ln>
        </p:spPr>
        <p:style>
          <a:lnRef idx="0"/>
          <a:fillRef idx="0"/>
          <a:effectRef idx="0"/>
          <a:fontRef idx="minor"/>
        </p:style>
        <p:txBody>
          <a:bodyPr lIns="90000" rIns="90000" tIns="45000" bIns="45000" anchor="t">
            <a:spAutoFit/>
          </a:bodyPr>
          <a:p>
            <a:pPr marL="114480" algn="ctr">
              <a:lnSpc>
                <a:spcPct val="100000"/>
              </a:lnSpc>
              <a:tabLst>
                <a:tab algn="l" pos="0"/>
              </a:tabLst>
            </a:pPr>
            <a:r>
              <a:rPr b="1" lang="ru-RU" sz="6600" spc="-1" strike="noStrike">
                <a:solidFill>
                  <a:srgbClr val="ffffff"/>
                </a:solidFill>
                <a:latin typeface="Times New Roman"/>
                <a:ea typeface="Arial"/>
              </a:rPr>
              <a:t>13 </a:t>
            </a:r>
            <a:endParaRPr b="0" lang="ru-RU" sz="6600" spc="-1" strike="noStrike">
              <a:solidFill>
                <a:srgbClr val="000000"/>
              </a:solidFill>
              <a:latin typeface="Arial"/>
            </a:endParaRPr>
          </a:p>
          <a:p>
            <a:pPr marL="114480" algn="ctr">
              <a:lnSpc>
                <a:spcPct val="100000"/>
              </a:lnSpc>
              <a:tabLst>
                <a:tab algn="l" pos="0"/>
              </a:tabLst>
            </a:pPr>
            <a:r>
              <a:rPr b="1" lang="ru-RU" sz="1800" spc="-1" strike="noStrike">
                <a:solidFill>
                  <a:srgbClr val="ffffff"/>
                </a:solidFill>
                <a:latin typeface="Times New Roman"/>
                <a:ea typeface="Arial"/>
              </a:rPr>
              <a:t>участников</a:t>
            </a: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437"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38" name="Прямоугольник: скругленные углы 4"/>
          <p:cNvSpPr/>
          <p:nvPr/>
        </p:nvSpPr>
        <p:spPr>
          <a:xfrm>
            <a:off x="987480" y="1152360"/>
            <a:ext cx="7212600" cy="336852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39"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gn="ctr">
              <a:lnSpc>
                <a:spcPct val="100000"/>
              </a:lnSpc>
              <a:buNone/>
            </a:pPr>
            <a:r>
              <a:rPr b="1" lang="ru-RU" sz="2800" spc="-1" strike="noStrike">
                <a:solidFill>
                  <a:srgbClr val="ffffff"/>
                </a:solidFill>
                <a:latin typeface="Times New Roman"/>
                <a:ea typeface="Cormorant Upright"/>
              </a:rPr>
              <a:t>Проект «Наши руки не для скуки»</a:t>
            </a:r>
            <a:endParaRPr b="0" lang="ru-RU" sz="2800" spc="-1" strike="noStrike">
              <a:solidFill>
                <a:srgbClr val="000000"/>
              </a:solidFill>
              <a:latin typeface="Arial"/>
            </a:endParaRPr>
          </a:p>
        </p:txBody>
      </p:sp>
      <p:sp>
        <p:nvSpPr>
          <p:cNvPr id="440" name="PlaceHolder 2"/>
          <p:cNvSpPr>
            <a:spLocks noGrp="1"/>
          </p:cNvSpPr>
          <p:nvPr>
            <p:ph/>
          </p:nvPr>
        </p:nvSpPr>
        <p:spPr>
          <a:xfrm>
            <a:off x="987480" y="1371600"/>
            <a:ext cx="7168680" cy="2749680"/>
          </a:xfrm>
          <a:prstGeom prst="rect">
            <a:avLst/>
          </a:prstGeom>
          <a:noFill/>
          <a:ln w="0">
            <a:noFill/>
          </a:ln>
        </p:spPr>
        <p:txBody>
          <a:bodyPr tIns="91440" bIns="91440" anchor="t">
            <a:noAutofit/>
          </a:bodyPr>
          <a:p>
            <a:pPr marL="114480" indent="0">
              <a:lnSpc>
                <a:spcPct val="115000"/>
              </a:lnSpc>
              <a:buNone/>
              <a:tabLst>
                <a:tab algn="l" pos="0"/>
              </a:tabLst>
            </a:pPr>
            <a:r>
              <a:rPr b="1" lang="ru-RU" sz="2000" spc="-1" strike="noStrike">
                <a:solidFill>
                  <a:srgbClr val="000000"/>
                </a:solidFill>
                <a:latin typeface="Times New Roman"/>
                <a:ea typeface="Cormorant Upright Medium"/>
              </a:rPr>
              <a:t>Значимость проекта </a:t>
            </a:r>
            <a:endParaRPr b="0" lang="ru-RU" sz="2000" spc="-1" strike="noStrike">
              <a:solidFill>
                <a:srgbClr val="000000"/>
              </a:solidFill>
              <a:latin typeface="Arial"/>
            </a:endParaRPr>
          </a:p>
          <a:p>
            <a:pPr marL="114480" indent="0" algn="just">
              <a:lnSpc>
                <a:spcPct val="115000"/>
              </a:lnSpc>
              <a:buNone/>
              <a:tabLst>
                <a:tab algn="l" pos="0"/>
              </a:tabLst>
            </a:pPr>
            <a:r>
              <a:rPr b="0" lang="ru-RU" sz="2000" spc="-1" strike="noStrike">
                <a:solidFill>
                  <a:srgbClr val="000000"/>
                </a:solidFill>
                <a:latin typeface="Times New Roman"/>
                <a:ea typeface="Cormorant Upright Medium"/>
              </a:rPr>
              <a:t>Мастер-класс – это двусторонний процесс и отношения «преподаватель-слушатель» являются абсолютно необходимыми. Непрерывный контакт, практически индивидуальный подход к каждому слушателю. Во время мастер - класса ведущий специалист рассказывает и, что очень важно, показывает, как он применяет на практике новую технологию или метод и какова его результативность. </a:t>
            </a:r>
            <a:endParaRPr b="0" lang="ru-RU"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pic>
        <p:nvPicPr>
          <p:cNvPr id="441" name="Рисунок 6" descr=""/>
          <p:cNvPicPr/>
          <p:nvPr/>
        </p:nvPicPr>
        <p:blipFill>
          <a:blip r:embed="rId2"/>
          <a:stretch/>
        </p:blipFill>
        <p:spPr>
          <a:xfrm>
            <a:off x="0" y="2571840"/>
            <a:ext cx="1421640" cy="2468520"/>
          </a:xfrm>
          <a:prstGeom prst="rect">
            <a:avLst/>
          </a:prstGeom>
          <a:ln w="0">
            <a:noFill/>
          </a:ln>
        </p:spPr>
      </p:pic>
      <p:sp>
        <p:nvSpPr>
          <p:cNvPr id="442" name="Прямоугольник: скругленные углы 4"/>
          <p:cNvSpPr/>
          <p:nvPr/>
        </p:nvSpPr>
        <p:spPr>
          <a:xfrm>
            <a:off x="1422000" y="1354320"/>
            <a:ext cx="6426360" cy="263628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43" name="Прямоугольник: усеченные противолежащие углы 2"/>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44"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gn="ctr">
              <a:lnSpc>
                <a:spcPct val="100000"/>
              </a:lnSpc>
              <a:buNone/>
            </a:pPr>
            <a:r>
              <a:rPr b="1" lang="ru-RU" sz="2800" spc="-1" strike="noStrike">
                <a:solidFill>
                  <a:srgbClr val="ffffff"/>
                </a:solidFill>
                <a:latin typeface="Times New Roman"/>
                <a:ea typeface="Cormorant Upright"/>
              </a:rPr>
              <a:t>Проект «Наши руки не для скуки»</a:t>
            </a:r>
            <a:endParaRPr b="0" lang="ru-RU" sz="2800" spc="-1" strike="noStrike">
              <a:solidFill>
                <a:srgbClr val="000000"/>
              </a:solidFill>
              <a:latin typeface="Arial"/>
            </a:endParaRPr>
          </a:p>
        </p:txBody>
      </p:sp>
      <p:sp>
        <p:nvSpPr>
          <p:cNvPr id="445" name="Прямоугольник 3"/>
          <p:cNvSpPr/>
          <p:nvPr/>
        </p:nvSpPr>
        <p:spPr>
          <a:xfrm>
            <a:off x="1689120" y="1415520"/>
            <a:ext cx="5778000" cy="14612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50000"/>
              </a:lnSpc>
              <a:buClr>
                <a:srgbClr val="000000"/>
              </a:buClr>
              <a:buFont typeface="Wingdings" charset="2"/>
              <a:buChar char=""/>
            </a:pPr>
            <a:r>
              <a:rPr b="0" lang="ru-RU" sz="2000" spc="-1" strike="noStrike">
                <a:solidFill>
                  <a:srgbClr val="000000"/>
                </a:solidFill>
                <a:latin typeface="Times New Roman"/>
                <a:ea typeface="Arial"/>
              </a:rPr>
              <a:t>Транспортные расходы 0 рублей</a:t>
            </a:r>
            <a:endParaRPr b="0" lang="ru-RU" sz="2000" spc="-1" strike="noStrike">
              <a:solidFill>
                <a:srgbClr val="000000"/>
              </a:solidFill>
              <a:latin typeface="Arial"/>
            </a:endParaRPr>
          </a:p>
          <a:p>
            <a:pPr marL="285840" indent="-285840">
              <a:lnSpc>
                <a:spcPct val="150000"/>
              </a:lnSpc>
              <a:buClr>
                <a:srgbClr val="000000"/>
              </a:buClr>
              <a:buFont typeface="Wingdings" charset="2"/>
              <a:buChar char=""/>
            </a:pPr>
            <a:r>
              <a:rPr b="0" lang="ru-RU" sz="2000" spc="-1" strike="noStrike">
                <a:solidFill>
                  <a:srgbClr val="000000"/>
                </a:solidFill>
                <a:latin typeface="Times New Roman"/>
                <a:ea typeface="Arial"/>
              </a:rPr>
              <a:t>Административные расходы 0 рублей</a:t>
            </a:r>
            <a:endParaRPr b="0" lang="ru-RU" sz="2000" spc="-1" strike="noStrike">
              <a:solidFill>
                <a:srgbClr val="000000"/>
              </a:solidFill>
              <a:latin typeface="Arial"/>
            </a:endParaRPr>
          </a:p>
          <a:p>
            <a:pPr marL="285840" indent="-285840">
              <a:lnSpc>
                <a:spcPct val="150000"/>
              </a:lnSpc>
              <a:buClr>
                <a:srgbClr val="000000"/>
              </a:buClr>
              <a:buFont typeface="Wingdings" charset="2"/>
              <a:buChar char=""/>
            </a:pPr>
            <a:r>
              <a:rPr b="0" lang="ru-RU" sz="2000" spc="-1" strike="noStrike">
                <a:solidFill>
                  <a:srgbClr val="000000"/>
                </a:solidFill>
                <a:latin typeface="Times New Roman"/>
                <a:ea typeface="Arial"/>
              </a:rPr>
              <a:t>В проекте задействовано 11 добровольцев</a:t>
            </a:r>
            <a:endParaRPr b="0" lang="ru-RU" sz="2000" spc="-1" strike="noStrike">
              <a:solidFill>
                <a:srgbClr val="000000"/>
              </a:solidFill>
              <a:latin typeface="Arial"/>
            </a:endParaRPr>
          </a:p>
        </p:txBody>
      </p:sp>
      <p:sp>
        <p:nvSpPr>
          <p:cNvPr id="446" name="TextBox 7"/>
          <p:cNvSpPr/>
          <p:nvPr/>
        </p:nvSpPr>
        <p:spPr>
          <a:xfrm>
            <a:off x="3222720" y="3159720"/>
            <a:ext cx="4244400" cy="638280"/>
          </a:xfrm>
          <a:prstGeom prst="rect">
            <a:avLst/>
          </a:prstGeom>
          <a:solidFill>
            <a:srgbClr val="004526"/>
          </a:solidFill>
          <a:ln w="0">
            <a:noFill/>
          </a:ln>
        </p:spPr>
        <p:style>
          <a:lnRef idx="0"/>
          <a:fillRef idx="0"/>
          <a:effectRef idx="0"/>
          <a:fontRef idx="minor"/>
        </p:style>
        <p:txBody>
          <a:bodyPr lIns="90000" rIns="90000" tIns="45000" bIns="45000" anchor="t">
            <a:spAutoFit/>
          </a:bodyPr>
          <a:p>
            <a:pPr>
              <a:lnSpc>
                <a:spcPct val="100000"/>
              </a:lnSpc>
            </a:pPr>
            <a:r>
              <a:rPr b="1" lang="ru-RU" sz="1800" spc="-1" strike="noStrike">
                <a:solidFill>
                  <a:srgbClr val="ffffff"/>
                </a:solidFill>
                <a:latin typeface="Times New Roman"/>
                <a:ea typeface="Arial"/>
              </a:rPr>
              <a:t>В 2023 году прошло 209 мастер классов, которые посетили 1095 детей</a:t>
            </a:r>
            <a:endParaRPr b="0" lang="ru-RU"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447" name="Прямоугольник: скругленные углы 4"/>
          <p:cNvSpPr/>
          <p:nvPr/>
        </p:nvSpPr>
        <p:spPr>
          <a:xfrm>
            <a:off x="987480" y="1152360"/>
            <a:ext cx="7336800" cy="340632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48"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49"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gn="ctr">
              <a:lnSpc>
                <a:spcPct val="100000"/>
              </a:lnSpc>
              <a:buNone/>
            </a:pPr>
            <a:r>
              <a:rPr b="1" lang="ru-RU" sz="2800" spc="-1" strike="noStrike">
                <a:solidFill>
                  <a:srgbClr val="ffffff"/>
                </a:solidFill>
                <a:latin typeface="Times New Roman"/>
                <a:ea typeface="Cormorant Upright"/>
              </a:rPr>
              <a:t>Проект «Семейный портрет»</a:t>
            </a:r>
            <a:endParaRPr b="0" lang="ru-RU" sz="2800" spc="-1" strike="noStrike">
              <a:solidFill>
                <a:srgbClr val="000000"/>
              </a:solidFill>
              <a:latin typeface="Arial"/>
            </a:endParaRPr>
          </a:p>
        </p:txBody>
      </p:sp>
      <p:sp>
        <p:nvSpPr>
          <p:cNvPr id="450" name="PlaceHolder 2"/>
          <p:cNvSpPr>
            <a:spLocks noGrp="1"/>
          </p:cNvSpPr>
          <p:nvPr>
            <p:ph/>
          </p:nvPr>
        </p:nvSpPr>
        <p:spPr>
          <a:xfrm>
            <a:off x="987480" y="1152360"/>
            <a:ext cx="7102080" cy="3406320"/>
          </a:xfrm>
          <a:prstGeom prst="rect">
            <a:avLst/>
          </a:prstGeom>
          <a:noFill/>
          <a:ln w="0">
            <a:noFill/>
          </a:ln>
        </p:spPr>
        <p:txBody>
          <a:bodyPr tIns="91440" bIns="91440" anchor="t">
            <a:noAutofit/>
          </a:bodyPr>
          <a:p>
            <a:pPr marL="114480" indent="0">
              <a:lnSpc>
                <a:spcPct val="115000"/>
              </a:lnSpc>
              <a:buNone/>
              <a:tabLst>
                <a:tab algn="l" pos="0"/>
              </a:tabLst>
            </a:pPr>
            <a:r>
              <a:rPr b="1" lang="ru-RU" sz="1600" spc="-1" strike="noStrike">
                <a:solidFill>
                  <a:srgbClr val="000000"/>
                </a:solidFill>
                <a:latin typeface="Times New Roman"/>
                <a:ea typeface="Cormorant Upright Medium"/>
              </a:rPr>
              <a:t>Миссия проекта </a:t>
            </a:r>
            <a:endParaRPr b="0" lang="ru-RU" sz="1600" spc="-1" strike="noStrike">
              <a:solidFill>
                <a:srgbClr val="000000"/>
              </a:solidFill>
              <a:latin typeface="Arial"/>
            </a:endParaRPr>
          </a:p>
          <a:p>
            <a:pPr marL="114480" indent="0" algn="just">
              <a:lnSpc>
                <a:spcPct val="115000"/>
              </a:lnSpc>
              <a:buNone/>
              <a:tabLst>
                <a:tab algn="l" pos="0"/>
              </a:tabLst>
            </a:pPr>
            <a:r>
              <a:rPr b="0" lang="ru-RU" sz="1600" spc="-1" strike="noStrike">
                <a:solidFill>
                  <a:srgbClr val="000000"/>
                </a:solidFill>
                <a:latin typeface="Times New Roman"/>
                <a:ea typeface="Cormorant Upright Medium"/>
              </a:rPr>
              <a:t>Популяризация осознанного родительства — вот залог дружной и крепкой семьи! </a:t>
            </a:r>
            <a:endParaRPr b="0" lang="ru-RU" sz="1600" spc="-1" strike="noStrike">
              <a:solidFill>
                <a:srgbClr val="000000"/>
              </a:solidFill>
              <a:latin typeface="Arial"/>
            </a:endParaRPr>
          </a:p>
          <a:p>
            <a:pPr marL="114480" indent="0">
              <a:lnSpc>
                <a:spcPct val="115000"/>
              </a:lnSpc>
              <a:buNone/>
              <a:tabLst>
                <a:tab algn="l" pos="0"/>
              </a:tabLst>
            </a:pPr>
            <a:endParaRPr b="0" lang="ru-RU" sz="1600" spc="-1" strike="noStrike">
              <a:solidFill>
                <a:srgbClr val="000000"/>
              </a:solidFill>
              <a:latin typeface="Arial"/>
            </a:endParaRPr>
          </a:p>
          <a:p>
            <a:pPr marL="114480" indent="0">
              <a:lnSpc>
                <a:spcPct val="115000"/>
              </a:lnSpc>
              <a:buNone/>
              <a:tabLst>
                <a:tab algn="l" pos="0"/>
              </a:tabLst>
            </a:pPr>
            <a:r>
              <a:rPr b="1" lang="ru-RU" sz="1600" spc="-1" strike="noStrike">
                <a:solidFill>
                  <a:srgbClr val="000000"/>
                </a:solidFill>
                <a:latin typeface="Times New Roman"/>
                <a:ea typeface="Cormorant Upright Medium"/>
              </a:rPr>
              <a:t>Как мы помогаем? </a:t>
            </a:r>
            <a:endParaRPr b="0" lang="ru-RU" sz="1600" spc="-1" strike="noStrike">
              <a:solidFill>
                <a:srgbClr val="000000"/>
              </a:solidFill>
              <a:latin typeface="Arial"/>
            </a:endParaRPr>
          </a:p>
          <a:p>
            <a:pPr marL="114480" indent="0" algn="just">
              <a:lnSpc>
                <a:spcPct val="115000"/>
              </a:lnSpc>
              <a:buNone/>
              <a:tabLst>
                <a:tab algn="l" pos="0"/>
              </a:tabLst>
            </a:pPr>
            <a:r>
              <a:rPr b="0" lang="ru-RU" sz="1600" spc="-1" strike="noStrike">
                <a:solidFill>
                  <a:srgbClr val="000000"/>
                </a:solidFill>
                <a:latin typeface="Times New Roman"/>
                <a:ea typeface="Cormorant Upright Medium"/>
              </a:rPr>
              <a:t>Мы привлекаем благотворителей, которые готовы подарить фотоссесию, рисованный портрет и иные памятные подарки нашим подопечным семьям. Отчетная страница по Проекту размещена в социальной сети ВК, а отчеты по использованию средств, полученных на счет в проекте — на сайте в разделе «Отчеты». В Проекте участвуют как постоянные благотворители, так и разовые.</a:t>
            </a:r>
            <a:endParaRPr b="0" lang="ru-RU"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451" name="Прямоугольник: усеченные противолежащие углы 4"/>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52" name="Прямоугольник: скругленные углы 5"/>
          <p:cNvSpPr/>
          <p:nvPr/>
        </p:nvSpPr>
        <p:spPr>
          <a:xfrm>
            <a:off x="987480" y="1206360"/>
            <a:ext cx="7212600" cy="236880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53"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gn="ctr">
              <a:lnSpc>
                <a:spcPct val="100000"/>
              </a:lnSpc>
              <a:buNone/>
            </a:pPr>
            <a:r>
              <a:rPr b="1" lang="ru-RU" sz="2800" spc="-1" strike="noStrike">
                <a:solidFill>
                  <a:srgbClr val="ffffff"/>
                </a:solidFill>
                <a:latin typeface="Times New Roman"/>
                <a:ea typeface="Cormorant Upright"/>
              </a:rPr>
              <a:t>Проект «Семейный портрет»</a:t>
            </a:r>
            <a:endParaRPr b="0" lang="ru-RU" sz="2800" spc="-1" strike="noStrike">
              <a:solidFill>
                <a:srgbClr val="000000"/>
              </a:solidFill>
              <a:latin typeface="Arial"/>
            </a:endParaRPr>
          </a:p>
        </p:txBody>
      </p:sp>
      <p:sp>
        <p:nvSpPr>
          <p:cNvPr id="454" name="PlaceHolder 2"/>
          <p:cNvSpPr>
            <a:spLocks noGrp="1"/>
          </p:cNvSpPr>
          <p:nvPr>
            <p:ph/>
          </p:nvPr>
        </p:nvSpPr>
        <p:spPr>
          <a:xfrm>
            <a:off x="3907080" y="2844720"/>
            <a:ext cx="3642480" cy="475200"/>
          </a:xfrm>
          <a:prstGeom prst="rect">
            <a:avLst/>
          </a:prstGeom>
          <a:solidFill>
            <a:srgbClr val="004526"/>
          </a:solidFill>
          <a:ln w="0">
            <a:noFill/>
          </a:ln>
        </p:spPr>
        <p:txBody>
          <a:bodyPr tIns="91440" bIns="91440" anchor="t">
            <a:noAutofit/>
          </a:bodyPr>
          <a:p>
            <a:pPr marL="114480" indent="0">
              <a:lnSpc>
                <a:spcPct val="115000"/>
              </a:lnSpc>
              <a:buNone/>
              <a:tabLst>
                <a:tab algn="l" pos="0"/>
              </a:tabLst>
            </a:pPr>
            <a:r>
              <a:rPr b="1" lang="ru-RU" sz="1600" spc="-1" strike="noStrike">
                <a:solidFill>
                  <a:srgbClr val="ffffff"/>
                </a:solidFill>
                <a:latin typeface="Times New Roman"/>
                <a:ea typeface="Cormorant Upright Medium"/>
              </a:rPr>
              <a:t>В  проекте участвовало 164 семьи </a:t>
            </a:r>
            <a:endParaRPr b="0" lang="ru-RU" sz="1600" spc="-1" strike="noStrike">
              <a:solidFill>
                <a:srgbClr val="000000"/>
              </a:solidFill>
              <a:latin typeface="Arial"/>
            </a:endParaRPr>
          </a:p>
          <a:p>
            <a:pPr marL="114480" indent="0">
              <a:lnSpc>
                <a:spcPct val="115000"/>
              </a:lnSpc>
              <a:buNone/>
              <a:tabLst>
                <a:tab algn="l" pos="0"/>
              </a:tabLst>
            </a:pPr>
            <a:endParaRPr b="0" lang="ru-RU" sz="1600" spc="-1" strike="noStrike">
              <a:solidFill>
                <a:srgbClr val="000000"/>
              </a:solidFill>
              <a:latin typeface="Arial"/>
            </a:endParaRPr>
          </a:p>
        </p:txBody>
      </p:sp>
      <p:sp>
        <p:nvSpPr>
          <p:cNvPr id="455" name="Прямоугольник 3"/>
          <p:cNvSpPr/>
          <p:nvPr/>
        </p:nvSpPr>
        <p:spPr>
          <a:xfrm>
            <a:off x="1562040" y="1433160"/>
            <a:ext cx="5519880" cy="118476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50000"/>
              </a:lnSpc>
              <a:buClr>
                <a:srgbClr val="000000"/>
              </a:buClr>
              <a:buFont typeface="Wingdings" charset="2"/>
              <a:buChar char=""/>
            </a:pPr>
            <a:r>
              <a:rPr b="0" lang="ru-RU" sz="1600" spc="-1" strike="noStrike">
                <a:solidFill>
                  <a:srgbClr val="000000"/>
                </a:solidFill>
                <a:latin typeface="Times New Roman"/>
                <a:ea typeface="Arial"/>
              </a:rPr>
              <a:t>Транспортные расходы 0 рублей</a:t>
            </a:r>
            <a:endParaRPr b="0" lang="ru-RU" sz="1600" spc="-1" strike="noStrike">
              <a:solidFill>
                <a:srgbClr val="000000"/>
              </a:solidFill>
              <a:latin typeface="Arial"/>
            </a:endParaRPr>
          </a:p>
          <a:p>
            <a:pPr marL="285840" indent="-285840">
              <a:lnSpc>
                <a:spcPct val="150000"/>
              </a:lnSpc>
              <a:buClr>
                <a:srgbClr val="000000"/>
              </a:buClr>
              <a:buFont typeface="Wingdings" charset="2"/>
              <a:buChar char=""/>
            </a:pPr>
            <a:r>
              <a:rPr b="0" lang="ru-RU" sz="1600" spc="-1" strike="noStrike">
                <a:solidFill>
                  <a:srgbClr val="000000"/>
                </a:solidFill>
                <a:latin typeface="Times New Roman"/>
                <a:ea typeface="Arial"/>
              </a:rPr>
              <a:t>Административные расходы 0 рублей</a:t>
            </a:r>
            <a:endParaRPr b="0" lang="ru-RU" sz="1600" spc="-1" strike="noStrike">
              <a:solidFill>
                <a:srgbClr val="000000"/>
              </a:solidFill>
              <a:latin typeface="Arial"/>
            </a:endParaRPr>
          </a:p>
          <a:p>
            <a:pPr marL="285840" indent="-285840">
              <a:lnSpc>
                <a:spcPct val="150000"/>
              </a:lnSpc>
              <a:buClr>
                <a:srgbClr val="000000"/>
              </a:buClr>
              <a:buFont typeface="Wingdings" charset="2"/>
              <a:buChar char=""/>
            </a:pPr>
            <a:r>
              <a:rPr b="0" lang="ru-RU" sz="1600" spc="-1" strike="noStrike">
                <a:solidFill>
                  <a:srgbClr val="000000"/>
                </a:solidFill>
                <a:latin typeface="Times New Roman"/>
                <a:ea typeface="Arial"/>
              </a:rPr>
              <a:t>В проекте задействовано 42 добровольца</a:t>
            </a:r>
            <a:endParaRPr b="0" lang="ru-RU"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456" name="Прямоугольник: скругленные углы 4"/>
          <p:cNvSpPr/>
          <p:nvPr/>
        </p:nvSpPr>
        <p:spPr>
          <a:xfrm>
            <a:off x="943560" y="1152360"/>
            <a:ext cx="7256160" cy="341604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57"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58"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gn="ctr">
              <a:lnSpc>
                <a:spcPct val="100000"/>
              </a:lnSpc>
              <a:buNone/>
            </a:pPr>
            <a:r>
              <a:rPr b="1" lang="ru-RU" sz="2800" spc="-1" strike="noStrike">
                <a:solidFill>
                  <a:srgbClr val="ffffff"/>
                </a:solidFill>
                <a:latin typeface="Times New Roman"/>
                <a:ea typeface="Cormorant Upright"/>
              </a:rPr>
              <a:t>Проект «Мечты сбываются»</a:t>
            </a:r>
            <a:endParaRPr b="0" lang="ru-RU" sz="2800" spc="-1" strike="noStrike">
              <a:solidFill>
                <a:srgbClr val="000000"/>
              </a:solidFill>
              <a:latin typeface="Arial"/>
            </a:endParaRPr>
          </a:p>
        </p:txBody>
      </p:sp>
      <p:sp>
        <p:nvSpPr>
          <p:cNvPr id="459" name="PlaceHolder 2"/>
          <p:cNvSpPr>
            <a:spLocks noGrp="1"/>
          </p:cNvSpPr>
          <p:nvPr>
            <p:ph/>
          </p:nvPr>
        </p:nvSpPr>
        <p:spPr>
          <a:xfrm>
            <a:off x="987480" y="1152360"/>
            <a:ext cx="7212600" cy="3416040"/>
          </a:xfrm>
          <a:prstGeom prst="rect">
            <a:avLst/>
          </a:prstGeom>
          <a:noFill/>
          <a:ln w="0">
            <a:noFill/>
          </a:ln>
        </p:spPr>
        <p:txBody>
          <a:bodyPr tIns="91440" bIns="91440" anchor="t">
            <a:noAutofit/>
          </a:bodyPr>
          <a:p>
            <a:pPr marL="114480" indent="0" algn="just">
              <a:lnSpc>
                <a:spcPct val="115000"/>
              </a:lnSpc>
              <a:buNone/>
              <a:tabLst>
                <a:tab algn="l" pos="0"/>
              </a:tabLst>
            </a:pPr>
            <a:r>
              <a:rPr b="1" lang="ru-RU" sz="1500" spc="-1" strike="noStrike">
                <a:solidFill>
                  <a:srgbClr val="000000"/>
                </a:solidFill>
                <a:latin typeface="Times New Roman"/>
                <a:ea typeface="Cormorant Upright Medium"/>
              </a:rPr>
              <a:t>Миссия проекта</a:t>
            </a:r>
            <a:endParaRPr b="0" lang="ru-RU" sz="1500" spc="-1" strike="noStrike">
              <a:solidFill>
                <a:srgbClr val="000000"/>
              </a:solidFill>
              <a:latin typeface="Arial"/>
            </a:endParaRPr>
          </a:p>
          <a:p>
            <a:pPr marL="114480" indent="0" algn="just">
              <a:lnSpc>
                <a:spcPct val="115000"/>
              </a:lnSpc>
              <a:buNone/>
              <a:tabLst>
                <a:tab algn="l" pos="0"/>
              </a:tabLst>
            </a:pPr>
            <a:r>
              <a:rPr b="0" lang="ru-RU" sz="1500" spc="-1" strike="noStrike">
                <a:solidFill>
                  <a:srgbClr val="000000"/>
                </a:solidFill>
                <a:latin typeface="Times New Roman"/>
                <a:ea typeface="Cormorant Upright Medium"/>
              </a:rPr>
              <a:t>Оказание благотворительной помощи в виде новогодних подарков семьям с детьми, находящимся в трудной жизненной ситуации, в том числе семьи с детьми инвалидами, малообеспеченным многодетным семьям, также другим категориям семей с детьми, нуждающимся в социальной поддержке и проживающих в СЗАО города Москвы. </a:t>
            </a:r>
            <a:endParaRPr b="0" lang="ru-RU" sz="1500" spc="-1" strike="noStrike">
              <a:solidFill>
                <a:srgbClr val="000000"/>
              </a:solidFill>
              <a:latin typeface="Arial"/>
            </a:endParaRPr>
          </a:p>
          <a:p>
            <a:pPr marL="114480" indent="0" algn="just">
              <a:lnSpc>
                <a:spcPct val="115000"/>
              </a:lnSpc>
              <a:buNone/>
              <a:tabLst>
                <a:tab algn="l" pos="0"/>
              </a:tabLst>
            </a:pPr>
            <a:endParaRPr b="0" lang="ru-RU" sz="1500" spc="-1" strike="noStrike">
              <a:solidFill>
                <a:srgbClr val="000000"/>
              </a:solidFill>
              <a:latin typeface="Arial"/>
            </a:endParaRPr>
          </a:p>
          <a:p>
            <a:pPr marL="114480" indent="0" algn="just">
              <a:lnSpc>
                <a:spcPct val="115000"/>
              </a:lnSpc>
              <a:buNone/>
              <a:tabLst>
                <a:tab algn="l" pos="0"/>
              </a:tabLst>
            </a:pPr>
            <a:r>
              <a:rPr b="1" lang="ru-RU" sz="1500" spc="-1" strike="noStrike">
                <a:solidFill>
                  <a:srgbClr val="000000"/>
                </a:solidFill>
                <a:latin typeface="Times New Roman"/>
                <a:ea typeface="Cormorant Upright Medium"/>
              </a:rPr>
              <a:t>Как мы помогаем? </a:t>
            </a:r>
            <a:endParaRPr b="0" lang="ru-RU" sz="1500" spc="-1" strike="noStrike">
              <a:solidFill>
                <a:srgbClr val="000000"/>
              </a:solidFill>
              <a:latin typeface="Arial"/>
            </a:endParaRPr>
          </a:p>
          <a:p>
            <a:pPr marL="114480" indent="0" algn="just">
              <a:lnSpc>
                <a:spcPct val="115000"/>
              </a:lnSpc>
              <a:buNone/>
              <a:tabLst>
                <a:tab algn="l" pos="0"/>
              </a:tabLst>
            </a:pPr>
            <a:r>
              <a:rPr b="0" lang="ru-RU" sz="1500" spc="-1" strike="noStrike">
                <a:solidFill>
                  <a:srgbClr val="000000"/>
                </a:solidFill>
                <a:latin typeface="Times New Roman"/>
                <a:ea typeface="Cormorant Upright Medium"/>
              </a:rPr>
              <a:t>Мы привлекаем благотворителей, готовых осуществить мечту ребенка полностью или частично. Список детей участников будет опубликован на сайте, после его формирования. По условиям проекта ребенок делает подделку Деду Морозу, при выполнении мечты конкретного ребенка, поделка пересылается благотворителю.</a:t>
            </a:r>
            <a:endParaRPr b="0" lang="ru-RU" sz="1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pic>
        <p:nvPicPr>
          <p:cNvPr id="460" name="Рисунок 6" descr=""/>
          <p:cNvPicPr/>
          <p:nvPr/>
        </p:nvPicPr>
        <p:blipFill>
          <a:blip r:embed="rId2"/>
          <a:stretch/>
        </p:blipFill>
        <p:spPr>
          <a:xfrm>
            <a:off x="6480" y="3297240"/>
            <a:ext cx="1174320" cy="1726920"/>
          </a:xfrm>
          <a:prstGeom prst="rect">
            <a:avLst/>
          </a:prstGeom>
          <a:ln w="0">
            <a:noFill/>
          </a:ln>
        </p:spPr>
      </p:pic>
      <p:sp>
        <p:nvSpPr>
          <p:cNvPr id="461" name="Прямоугольник: усеченные противолежащие углы 2"/>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62" name="Прямоугольник: скругленные углы 4"/>
          <p:cNvSpPr/>
          <p:nvPr/>
        </p:nvSpPr>
        <p:spPr>
          <a:xfrm>
            <a:off x="987480" y="1206360"/>
            <a:ext cx="7212600" cy="328896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63"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gn="ctr">
              <a:lnSpc>
                <a:spcPct val="100000"/>
              </a:lnSpc>
              <a:buNone/>
            </a:pPr>
            <a:r>
              <a:rPr b="1" lang="ru-RU" sz="2800" spc="-1" strike="noStrike">
                <a:solidFill>
                  <a:srgbClr val="ffffff"/>
                </a:solidFill>
                <a:latin typeface="Times New Roman"/>
                <a:ea typeface="Cormorant Upright"/>
              </a:rPr>
              <a:t>Проект «Мечты сбываются»</a:t>
            </a:r>
            <a:endParaRPr b="0" lang="ru-RU" sz="2800" spc="-1" strike="noStrike">
              <a:solidFill>
                <a:srgbClr val="000000"/>
              </a:solidFill>
              <a:latin typeface="Arial"/>
            </a:endParaRPr>
          </a:p>
        </p:txBody>
      </p:sp>
      <p:sp>
        <p:nvSpPr>
          <p:cNvPr id="464" name="Прямоугольник 3"/>
          <p:cNvSpPr/>
          <p:nvPr/>
        </p:nvSpPr>
        <p:spPr>
          <a:xfrm>
            <a:off x="1697040" y="1442520"/>
            <a:ext cx="5499360" cy="14612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50000"/>
              </a:lnSpc>
              <a:buClr>
                <a:srgbClr val="000000"/>
              </a:buClr>
              <a:buFont typeface="Wingdings" charset="2"/>
              <a:buChar char=""/>
            </a:pPr>
            <a:r>
              <a:rPr b="0" lang="ru-RU" sz="2000" spc="-1" strike="noStrike">
                <a:solidFill>
                  <a:srgbClr val="000000"/>
                </a:solidFill>
                <a:latin typeface="Times New Roman"/>
                <a:ea typeface="Arial"/>
              </a:rPr>
              <a:t>Транспортные расходы 0 рублей</a:t>
            </a:r>
            <a:endParaRPr b="0" lang="ru-RU" sz="2000" spc="-1" strike="noStrike">
              <a:solidFill>
                <a:srgbClr val="000000"/>
              </a:solidFill>
              <a:latin typeface="Arial"/>
            </a:endParaRPr>
          </a:p>
          <a:p>
            <a:pPr marL="285840" indent="-285840">
              <a:lnSpc>
                <a:spcPct val="150000"/>
              </a:lnSpc>
              <a:buClr>
                <a:srgbClr val="000000"/>
              </a:buClr>
              <a:buFont typeface="Wingdings" charset="2"/>
              <a:buChar char=""/>
            </a:pPr>
            <a:r>
              <a:rPr b="0" lang="ru-RU" sz="2000" spc="-1" strike="noStrike">
                <a:solidFill>
                  <a:srgbClr val="000000"/>
                </a:solidFill>
                <a:latin typeface="Times New Roman"/>
                <a:ea typeface="Arial"/>
              </a:rPr>
              <a:t>Административные расходы 0 рублей</a:t>
            </a:r>
            <a:endParaRPr b="0" lang="ru-RU" sz="2000" spc="-1" strike="noStrike">
              <a:solidFill>
                <a:srgbClr val="000000"/>
              </a:solidFill>
              <a:latin typeface="Arial"/>
            </a:endParaRPr>
          </a:p>
          <a:p>
            <a:pPr marL="285840" indent="-285840">
              <a:lnSpc>
                <a:spcPct val="150000"/>
              </a:lnSpc>
              <a:buClr>
                <a:srgbClr val="000000"/>
              </a:buClr>
              <a:buFont typeface="Wingdings" charset="2"/>
              <a:buChar char=""/>
            </a:pPr>
            <a:r>
              <a:rPr b="0" lang="ru-RU" sz="2000" spc="-1" strike="noStrike">
                <a:solidFill>
                  <a:srgbClr val="000000"/>
                </a:solidFill>
                <a:latin typeface="Times New Roman"/>
                <a:ea typeface="Arial"/>
              </a:rPr>
              <a:t>В проекте задействовано 11 добровольцев</a:t>
            </a:r>
            <a:endParaRPr b="0" lang="ru-RU" sz="2000" spc="-1" strike="noStrike">
              <a:solidFill>
                <a:srgbClr val="000000"/>
              </a:solidFill>
              <a:latin typeface="Arial"/>
            </a:endParaRPr>
          </a:p>
        </p:txBody>
      </p:sp>
      <p:sp>
        <p:nvSpPr>
          <p:cNvPr id="465" name="TextBox 7"/>
          <p:cNvSpPr/>
          <p:nvPr/>
        </p:nvSpPr>
        <p:spPr>
          <a:xfrm>
            <a:off x="3146400" y="3297240"/>
            <a:ext cx="4469400" cy="912600"/>
          </a:xfrm>
          <a:prstGeom prst="rect">
            <a:avLst/>
          </a:prstGeom>
          <a:solidFill>
            <a:srgbClr val="004526"/>
          </a:solidFill>
          <a:ln w="0">
            <a:noFill/>
          </a:ln>
          <a:effectLst>
            <a:innerShdw>
              <a:schemeClr val="bg1"/>
            </a:innerShdw>
          </a:effectLst>
        </p:spPr>
        <p:style>
          <a:lnRef idx="0"/>
          <a:fillRef idx="0"/>
          <a:effectRef idx="0"/>
          <a:fontRef idx="minor"/>
        </p:style>
        <p:txBody>
          <a:bodyPr lIns="90000" rIns="90000" tIns="45000" bIns="45000" anchor="t">
            <a:spAutoFit/>
          </a:bodyPr>
          <a:p>
            <a:pPr algn="just">
              <a:lnSpc>
                <a:spcPct val="100000"/>
              </a:lnSpc>
            </a:pPr>
            <a:r>
              <a:rPr b="1" lang="ru-RU" sz="1800" spc="-1" strike="noStrike">
                <a:solidFill>
                  <a:srgbClr val="ffffff"/>
                </a:solidFill>
                <a:latin typeface="Times New Roman"/>
                <a:ea typeface="Arial"/>
              </a:rPr>
              <a:t>В проекте участвовало 119 детей, семьи которых находятся в трудной жизненной ситуации, 21 из которых дети ОВЗ. </a:t>
            </a:r>
            <a:endParaRPr b="0" lang="ru-RU"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466" name="Прямоугольник: скругленные углы 4"/>
          <p:cNvSpPr/>
          <p:nvPr/>
        </p:nvSpPr>
        <p:spPr>
          <a:xfrm>
            <a:off x="987480" y="1165320"/>
            <a:ext cx="7212600" cy="206496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67"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68"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nSpc>
                <a:spcPct val="100000"/>
              </a:lnSpc>
              <a:buNone/>
            </a:pPr>
            <a:r>
              <a:rPr b="0" lang="ru-RU" sz="2800" spc="-1" strike="noStrike">
                <a:solidFill>
                  <a:srgbClr val="ffffff"/>
                </a:solidFill>
                <a:latin typeface="Times New Roman"/>
                <a:ea typeface="Cormorant Upright"/>
              </a:rPr>
              <a:t>Проект «Мечты сбываются». Благотворители</a:t>
            </a:r>
            <a:endParaRPr b="0" lang="ru-RU" sz="2800" spc="-1" strike="noStrike">
              <a:solidFill>
                <a:srgbClr val="000000"/>
              </a:solidFill>
              <a:latin typeface="Arial"/>
            </a:endParaRPr>
          </a:p>
        </p:txBody>
      </p:sp>
      <p:sp>
        <p:nvSpPr>
          <p:cNvPr id="469" name="PlaceHolder 2"/>
          <p:cNvSpPr>
            <a:spLocks noGrp="1"/>
          </p:cNvSpPr>
          <p:nvPr>
            <p:ph/>
          </p:nvPr>
        </p:nvSpPr>
        <p:spPr>
          <a:xfrm>
            <a:off x="1410480" y="1478160"/>
            <a:ext cx="7142040" cy="1917360"/>
          </a:xfrm>
          <a:prstGeom prst="rect">
            <a:avLst/>
          </a:prstGeom>
          <a:noFill/>
          <a:ln w="0">
            <a:noFill/>
          </a:ln>
        </p:spPr>
        <p:txBody>
          <a:bodyPr tIns="91440" bIns="91440" anchor="t">
            <a:noAutofit/>
          </a:bodyPr>
          <a:p>
            <a:pPr marL="457200" indent="-343080">
              <a:lnSpc>
                <a:spcPct val="115000"/>
              </a:lnSpc>
              <a:buClr>
                <a:srgbClr val="000000"/>
              </a:buClr>
              <a:buFont typeface="Wingdings" charset="2"/>
              <a:buChar char=""/>
            </a:pPr>
            <a:r>
              <a:rPr b="0" lang="ru-RU" sz="2800" spc="-1" strike="noStrike">
                <a:solidFill>
                  <a:srgbClr val="000000"/>
                </a:solidFill>
                <a:latin typeface="Times New Roman"/>
                <a:ea typeface="Cormorant Upright Medium"/>
              </a:rPr>
              <a:t>Частные благотворители</a:t>
            </a:r>
            <a:endParaRPr b="0" lang="ru-RU"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Прямоугольник: скругленные углы 4"/>
          <p:cNvSpPr/>
          <p:nvPr/>
        </p:nvSpPr>
        <p:spPr>
          <a:xfrm>
            <a:off x="987480" y="1165320"/>
            <a:ext cx="7212600" cy="206496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71"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72"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nSpc>
                <a:spcPct val="100000"/>
              </a:lnSpc>
              <a:buNone/>
            </a:pPr>
            <a:r>
              <a:rPr b="0" lang="ru-RU" sz="2800" spc="-1" strike="noStrike">
                <a:solidFill>
                  <a:srgbClr val="ffffff"/>
                </a:solidFill>
                <a:latin typeface="Times New Roman"/>
                <a:ea typeface="Cormorant Upright"/>
              </a:rPr>
              <a:t>Проект «Рука помощи». </a:t>
            </a:r>
            <a:endParaRPr b="0" lang="ru-RU" sz="2800" spc="-1" strike="noStrike">
              <a:solidFill>
                <a:srgbClr val="000000"/>
              </a:solidFill>
              <a:latin typeface="Arial"/>
            </a:endParaRPr>
          </a:p>
        </p:txBody>
      </p:sp>
      <p:sp>
        <p:nvSpPr>
          <p:cNvPr id="473" name="PlaceHolder 2"/>
          <p:cNvSpPr>
            <a:spLocks noGrp="1"/>
          </p:cNvSpPr>
          <p:nvPr>
            <p:ph/>
          </p:nvPr>
        </p:nvSpPr>
        <p:spPr>
          <a:xfrm>
            <a:off x="1410480" y="1478160"/>
            <a:ext cx="6396480" cy="1917360"/>
          </a:xfrm>
          <a:prstGeom prst="rect">
            <a:avLst/>
          </a:prstGeom>
          <a:noFill/>
          <a:ln w="0">
            <a:noFill/>
          </a:ln>
        </p:spPr>
        <p:txBody>
          <a:bodyPr tIns="91440" bIns="91440" anchor="t">
            <a:noAutofit/>
          </a:bodyPr>
          <a:p>
            <a:pPr marL="457200" indent="-343080">
              <a:lnSpc>
                <a:spcPct val="115000"/>
              </a:lnSpc>
              <a:buClr>
                <a:srgbClr val="000000"/>
              </a:buClr>
              <a:buFont typeface="Wingdings" charset="2"/>
              <a:buChar char=""/>
            </a:pPr>
            <a:r>
              <a:rPr b="0" lang="ru-RU" sz="2800" spc="-1" strike="noStrike">
                <a:solidFill>
                  <a:srgbClr val="000000"/>
                </a:solidFill>
                <a:latin typeface="Times New Roman"/>
                <a:ea typeface="Cormorant Upright Medium"/>
              </a:rPr>
              <a:t>На постоянной основе поддержка 12 семей, за год сформировано и выдано 652 набора. </a:t>
            </a:r>
            <a:endParaRPr b="0" lang="ru-RU"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301" name="Прямоугольник: скругленные углы 5"/>
          <p:cNvSpPr/>
          <p:nvPr/>
        </p:nvSpPr>
        <p:spPr>
          <a:xfrm>
            <a:off x="265680" y="1082520"/>
            <a:ext cx="8433000" cy="273744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02" name="Прямоугольник: усеченные противолежащие углы 4"/>
          <p:cNvSpPr/>
          <p:nvPr/>
        </p:nvSpPr>
        <p:spPr>
          <a:xfrm>
            <a:off x="396360" y="126360"/>
            <a:ext cx="81720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03" name="PlaceHolder 1"/>
          <p:cNvSpPr>
            <a:spLocks noGrp="1"/>
          </p:cNvSpPr>
          <p:nvPr>
            <p:ph type="title"/>
          </p:nvPr>
        </p:nvSpPr>
        <p:spPr>
          <a:xfrm>
            <a:off x="2244960" y="175320"/>
            <a:ext cx="6207120" cy="498240"/>
          </a:xfrm>
          <a:prstGeom prst="rect">
            <a:avLst/>
          </a:prstGeom>
          <a:noFill/>
          <a:ln w="0">
            <a:noFill/>
          </a:ln>
        </p:spPr>
        <p:txBody>
          <a:bodyPr tIns="91440" bIns="91440" anchor="t">
            <a:noAutofit/>
          </a:bodyPr>
          <a:p>
            <a:pPr indent="0">
              <a:lnSpc>
                <a:spcPct val="100000"/>
              </a:lnSpc>
              <a:buNone/>
            </a:pPr>
            <a:r>
              <a:rPr b="1" lang="ru-RU" sz="2800" spc="-1" strike="noStrike">
                <a:solidFill>
                  <a:srgbClr val="ffffff"/>
                </a:solidFill>
                <a:latin typeface="Times New Roman"/>
                <a:ea typeface="Cormorant Upright"/>
              </a:rPr>
              <a:t>Об организации</a:t>
            </a:r>
            <a:endParaRPr b="0" lang="ru-RU" sz="2800" spc="-1" strike="noStrike">
              <a:solidFill>
                <a:srgbClr val="000000"/>
              </a:solidFill>
              <a:latin typeface="Arial"/>
            </a:endParaRPr>
          </a:p>
        </p:txBody>
      </p:sp>
      <p:sp>
        <p:nvSpPr>
          <p:cNvPr id="304" name="PlaceHolder 2"/>
          <p:cNvSpPr>
            <a:spLocks noGrp="1"/>
          </p:cNvSpPr>
          <p:nvPr>
            <p:ph/>
          </p:nvPr>
        </p:nvSpPr>
        <p:spPr>
          <a:xfrm>
            <a:off x="623880" y="1221120"/>
            <a:ext cx="4244040" cy="3416040"/>
          </a:xfrm>
          <a:prstGeom prst="rect">
            <a:avLst/>
          </a:prstGeom>
          <a:noFill/>
          <a:ln w="0">
            <a:noFill/>
          </a:ln>
        </p:spPr>
        <p:txBody>
          <a:bodyPr tIns="91440" bIns="91440" anchor="t">
            <a:noAutofit/>
          </a:bodyPr>
          <a:p>
            <a:pPr marL="457200" indent="-317520">
              <a:lnSpc>
                <a:spcPct val="115000"/>
              </a:lnSpc>
              <a:buClr>
                <a:srgbClr val="000000"/>
              </a:buClr>
              <a:buFont typeface="Wingdings" charset="2"/>
              <a:buChar char=""/>
            </a:pPr>
            <a:r>
              <a:rPr b="0" lang="ru-RU" sz="1400" spc="-1" strike="noStrike">
                <a:solidFill>
                  <a:srgbClr val="000000"/>
                </a:solidFill>
                <a:latin typeface="Times New Roman"/>
                <a:ea typeface="Cormorant Upright Medium"/>
              </a:rPr>
              <a:t>Полное наименование:</a:t>
            </a:r>
            <a:endParaRPr b="0" lang="ru-RU" sz="1400" spc="-1" strike="noStrike">
              <a:solidFill>
                <a:srgbClr val="000000"/>
              </a:solidFill>
              <a:latin typeface="Arial"/>
            </a:endParaRPr>
          </a:p>
          <a:p>
            <a:pPr marL="139680" indent="0">
              <a:lnSpc>
                <a:spcPct val="115000"/>
              </a:lnSpc>
              <a:buNone/>
              <a:tabLst>
                <a:tab algn="l" pos="0"/>
              </a:tabLst>
            </a:pPr>
            <a:r>
              <a:rPr b="0" lang="ru-RU" sz="1400" spc="-1" strike="noStrike">
                <a:solidFill>
                  <a:srgbClr val="000000"/>
                </a:solidFill>
                <a:latin typeface="Times New Roman"/>
                <a:ea typeface="Cormorant Upright Medium"/>
              </a:rPr>
              <a:t> </a:t>
            </a:r>
            <a:r>
              <a:rPr b="0" lang="ru-RU" sz="1050" spc="-1" strike="noStrike">
                <a:solidFill>
                  <a:srgbClr val="000000"/>
                </a:solidFill>
                <a:latin typeface="Times New Roman"/>
                <a:ea typeface="Cormorant Upright Medium"/>
              </a:rPr>
              <a:t>АВТОНОМНАЯ НЕКОММЕРЧЕСКАЯ ОРГАНИЗАЦИЯ ЦЕНТР ПОМОЩИ СЕМЬЯМ С ДЕТЬМИ "ПЛАНЕТА ДОБРА» </a:t>
            </a:r>
            <a:endParaRPr b="0" lang="ru-RU" sz="1050" spc="-1" strike="noStrike">
              <a:solidFill>
                <a:srgbClr val="000000"/>
              </a:solidFill>
              <a:latin typeface="Arial"/>
            </a:endParaRPr>
          </a:p>
          <a:p>
            <a:pPr marL="139680" indent="0">
              <a:lnSpc>
                <a:spcPct val="115000"/>
              </a:lnSpc>
              <a:buNone/>
              <a:tabLst>
                <a:tab algn="l" pos="0"/>
              </a:tabLst>
            </a:pPr>
            <a:r>
              <a:rPr b="0" lang="ru-RU" sz="1050" spc="-1" strike="noStrike">
                <a:solidFill>
                  <a:srgbClr val="000000"/>
                </a:solidFill>
                <a:latin typeface="Times New Roman"/>
                <a:ea typeface="Cormorant Upright Medium"/>
              </a:rPr>
              <a:t>с июня 2023 смена названия АВТОНОМНАЯ НЕКОММЕРЧЕСКАЯ ОРГАНИЗАЦИЯ БЛАГОТВОРИТЕЛЬНЫЙ ЦЕНТР ПОМОЩИ СЕМЬЯМ С ДЕТЬМИ "ПЛАНЕТА ДОБРА» </a:t>
            </a:r>
            <a:endParaRPr b="0" lang="ru-RU" sz="1050" spc="-1" strike="noStrike">
              <a:solidFill>
                <a:srgbClr val="000000"/>
              </a:solidFill>
              <a:latin typeface="Arial"/>
            </a:endParaRPr>
          </a:p>
          <a:p>
            <a:pPr marL="457200" indent="-317520">
              <a:lnSpc>
                <a:spcPct val="115000"/>
              </a:lnSpc>
              <a:buClr>
                <a:srgbClr val="000000"/>
              </a:buClr>
              <a:buFont typeface="Wingdings" charset="2"/>
              <a:buChar char=""/>
              <a:tabLst>
                <a:tab algn="l" pos="0"/>
              </a:tabLst>
            </a:pPr>
            <a:r>
              <a:rPr b="0" lang="ru-RU" sz="1400" spc="-1" strike="noStrike">
                <a:solidFill>
                  <a:srgbClr val="000000"/>
                </a:solidFill>
                <a:latin typeface="Times New Roman"/>
                <a:ea typeface="Cormorant Upright Medium"/>
              </a:rPr>
              <a:t>Сокращенное наименование: </a:t>
            </a:r>
            <a:endParaRPr b="0" lang="ru-RU" sz="1400" spc="-1" strike="noStrike">
              <a:solidFill>
                <a:srgbClr val="000000"/>
              </a:solidFill>
              <a:latin typeface="Arial"/>
            </a:endParaRPr>
          </a:p>
          <a:p>
            <a:pPr marL="139680" indent="0">
              <a:lnSpc>
                <a:spcPct val="115000"/>
              </a:lnSpc>
              <a:buNone/>
              <a:tabLst>
                <a:tab algn="l" pos="0"/>
              </a:tabLst>
            </a:pPr>
            <a:r>
              <a:rPr b="0" lang="ru-RU" sz="1400" spc="-1" strike="noStrike">
                <a:solidFill>
                  <a:srgbClr val="000000"/>
                </a:solidFill>
                <a:latin typeface="Times New Roman"/>
                <a:ea typeface="Cormorant Upright Medium"/>
              </a:rPr>
              <a:t>АНО «ПЛАНЕТА ДОБРА»</a:t>
            </a:r>
            <a:endParaRPr b="0" lang="ru-RU" sz="1400" spc="-1" strike="noStrike">
              <a:solidFill>
                <a:srgbClr val="000000"/>
              </a:solidFill>
              <a:latin typeface="Arial"/>
            </a:endParaRPr>
          </a:p>
          <a:p>
            <a:pPr marL="457200" indent="-317520">
              <a:lnSpc>
                <a:spcPct val="115000"/>
              </a:lnSpc>
              <a:buClr>
                <a:srgbClr val="000000"/>
              </a:buClr>
              <a:buFont typeface="Wingdings" charset="2"/>
              <a:buChar char=""/>
              <a:tabLst>
                <a:tab algn="l" pos="0"/>
              </a:tabLst>
            </a:pPr>
            <a:r>
              <a:rPr b="0" lang="ru-RU" sz="1400" spc="-1" strike="noStrike">
                <a:solidFill>
                  <a:srgbClr val="000000"/>
                </a:solidFill>
                <a:latin typeface="Times New Roman"/>
                <a:ea typeface="Cormorant Upright Medium"/>
              </a:rPr>
              <a:t>Организационно-правовая форма: </a:t>
            </a:r>
            <a:endParaRPr b="0" lang="ru-RU" sz="1400" spc="-1" strike="noStrike">
              <a:solidFill>
                <a:srgbClr val="000000"/>
              </a:solidFill>
              <a:latin typeface="Arial"/>
            </a:endParaRPr>
          </a:p>
          <a:p>
            <a:pPr marL="139680" indent="0">
              <a:lnSpc>
                <a:spcPct val="115000"/>
              </a:lnSpc>
              <a:buNone/>
              <a:tabLst>
                <a:tab algn="l" pos="0"/>
              </a:tabLst>
            </a:pPr>
            <a:r>
              <a:rPr b="0" lang="ru-RU" sz="1050" spc="-1" strike="noStrike">
                <a:solidFill>
                  <a:srgbClr val="000000"/>
                </a:solidFill>
                <a:latin typeface="Times New Roman"/>
                <a:ea typeface="Cormorant Upright Medium"/>
              </a:rPr>
              <a:t>АВТОНОМНАЯ НЕКОММЕРЧЕСКАЯ ОРГАНИЗАЦИЯ</a:t>
            </a:r>
            <a:br>
              <a:rPr sz="1400"/>
            </a:br>
            <a:r>
              <a:rPr b="0" lang="ru-RU" sz="1400" spc="-1" strike="noStrike">
                <a:solidFill>
                  <a:srgbClr val="000000"/>
                </a:solidFill>
                <a:latin typeface="Cormorant Upright Medium"/>
                <a:ea typeface="Cormorant Upright Medium"/>
              </a:rPr>
              <a:t> </a:t>
            </a:r>
            <a:endParaRPr b="0" lang="ru-RU" sz="1400" spc="-1" strike="noStrike">
              <a:solidFill>
                <a:srgbClr val="000000"/>
              </a:solidFill>
              <a:latin typeface="Arial"/>
            </a:endParaRPr>
          </a:p>
        </p:txBody>
      </p:sp>
      <p:sp>
        <p:nvSpPr>
          <p:cNvPr id="305" name="PlaceHolder 3"/>
          <p:cNvSpPr>
            <a:spLocks noGrp="1"/>
          </p:cNvSpPr>
          <p:nvPr>
            <p:ph/>
          </p:nvPr>
        </p:nvSpPr>
        <p:spPr>
          <a:xfrm>
            <a:off x="5070240" y="1221120"/>
            <a:ext cx="2913840" cy="3416040"/>
          </a:xfrm>
          <a:prstGeom prst="rect">
            <a:avLst/>
          </a:prstGeom>
          <a:noFill/>
          <a:ln w="0">
            <a:noFill/>
          </a:ln>
        </p:spPr>
        <p:txBody>
          <a:bodyPr tIns="91440" bIns="91440" anchor="t">
            <a:noAutofit/>
          </a:bodyPr>
          <a:p>
            <a:pPr marL="457200" indent="-317520">
              <a:lnSpc>
                <a:spcPct val="115000"/>
              </a:lnSpc>
              <a:buClr>
                <a:srgbClr val="000000"/>
              </a:buClr>
              <a:buFont typeface="Wingdings" charset="2"/>
              <a:buChar char=""/>
            </a:pPr>
            <a:r>
              <a:rPr b="0" lang="ru-RU" sz="1400" spc="-1" strike="noStrike">
                <a:solidFill>
                  <a:srgbClr val="000000"/>
                </a:solidFill>
                <a:latin typeface="Times New Roman"/>
                <a:ea typeface="Cormorant Upright Medium"/>
              </a:rPr>
              <a:t>Зарегистрирована: 13.05.2016 </a:t>
            </a:r>
            <a:endParaRPr b="0" lang="ru-RU" sz="1400" spc="-1" strike="noStrike">
              <a:solidFill>
                <a:srgbClr val="000000"/>
              </a:solidFill>
              <a:latin typeface="Arial"/>
            </a:endParaRPr>
          </a:p>
          <a:p>
            <a:pPr marL="139680" indent="0">
              <a:lnSpc>
                <a:spcPct val="115000"/>
              </a:lnSpc>
              <a:buNone/>
              <a:tabLst>
                <a:tab algn="l" pos="0"/>
              </a:tabLst>
            </a:pPr>
            <a:r>
              <a:rPr b="0" lang="ru-RU" sz="1050" spc="-1" strike="noStrike">
                <a:solidFill>
                  <a:srgbClr val="000000"/>
                </a:solidFill>
                <a:latin typeface="Times New Roman"/>
                <a:ea typeface="Cormorant Upright Medium"/>
              </a:rPr>
              <a:t>Юридический адрес: 125373, г Москва, б-р Яна Райниса, д. 39, кв. 263 </a:t>
            </a:r>
            <a:endParaRPr b="0" lang="ru-RU" sz="1050" spc="-1" strike="noStrike">
              <a:solidFill>
                <a:srgbClr val="000000"/>
              </a:solidFill>
              <a:latin typeface="Arial"/>
            </a:endParaRPr>
          </a:p>
          <a:p>
            <a:pPr marL="457200" indent="-317520">
              <a:lnSpc>
                <a:spcPct val="115000"/>
              </a:lnSpc>
              <a:buClr>
                <a:srgbClr val="000000"/>
              </a:buClr>
              <a:buFont typeface="Wingdings" charset="2"/>
              <a:buChar char=""/>
              <a:tabLst>
                <a:tab algn="l" pos="0"/>
              </a:tabLst>
            </a:pPr>
            <a:r>
              <a:rPr b="0" lang="ru-RU" sz="1050" spc="-1" strike="noStrike">
                <a:solidFill>
                  <a:srgbClr val="000000"/>
                </a:solidFill>
                <a:latin typeface="Times New Roman"/>
                <a:ea typeface="Cormorant Upright Medium"/>
              </a:rPr>
              <a:t>ИНН 7733284814, </a:t>
            </a:r>
            <a:endParaRPr b="0" lang="ru-RU" sz="1050" spc="-1" strike="noStrike">
              <a:solidFill>
                <a:srgbClr val="000000"/>
              </a:solidFill>
              <a:latin typeface="Arial"/>
            </a:endParaRPr>
          </a:p>
          <a:p>
            <a:pPr marL="457200" indent="-317520">
              <a:lnSpc>
                <a:spcPct val="115000"/>
              </a:lnSpc>
              <a:buClr>
                <a:srgbClr val="000000"/>
              </a:buClr>
              <a:buFont typeface="Wingdings" charset="2"/>
              <a:buChar char=""/>
              <a:tabLst>
                <a:tab algn="l" pos="0"/>
              </a:tabLst>
            </a:pPr>
            <a:r>
              <a:rPr b="0" lang="ru-RU" sz="1050" spc="-1" strike="noStrike">
                <a:solidFill>
                  <a:srgbClr val="000000"/>
                </a:solidFill>
                <a:latin typeface="Times New Roman"/>
                <a:ea typeface="Cormorant Upright Medium"/>
              </a:rPr>
              <a:t>КПП 773301001, </a:t>
            </a:r>
            <a:endParaRPr b="0" lang="ru-RU" sz="1050" spc="-1" strike="noStrike">
              <a:solidFill>
                <a:srgbClr val="000000"/>
              </a:solidFill>
              <a:latin typeface="Arial"/>
            </a:endParaRPr>
          </a:p>
          <a:p>
            <a:pPr marL="457200" indent="-317520">
              <a:lnSpc>
                <a:spcPct val="115000"/>
              </a:lnSpc>
              <a:buClr>
                <a:srgbClr val="000000"/>
              </a:buClr>
              <a:buFont typeface="Wingdings" charset="2"/>
              <a:buChar char=""/>
              <a:tabLst>
                <a:tab algn="l" pos="0"/>
              </a:tabLst>
            </a:pPr>
            <a:r>
              <a:rPr b="0" lang="ru-RU" sz="1050" spc="-1" strike="noStrike">
                <a:solidFill>
                  <a:srgbClr val="000000"/>
                </a:solidFill>
                <a:latin typeface="Times New Roman"/>
                <a:ea typeface="Cormorant Upright Medium"/>
              </a:rPr>
              <a:t>ОГРН 1167700056996 </a:t>
            </a:r>
            <a:endParaRPr b="0" lang="ru-RU" sz="1050" spc="-1" strike="noStrike">
              <a:solidFill>
                <a:srgbClr val="000000"/>
              </a:solidFill>
              <a:latin typeface="Arial"/>
            </a:endParaRPr>
          </a:p>
          <a:p>
            <a:pPr indent="0">
              <a:lnSpc>
                <a:spcPct val="115000"/>
              </a:lnSpc>
              <a:buNone/>
              <a:tabLst>
                <a:tab algn="l" pos="0"/>
              </a:tabLst>
            </a:pPr>
            <a:endParaRPr b="0" lang="ru-RU" sz="1400" spc="-1" strike="noStrike">
              <a:solidFill>
                <a:srgbClr val="000000"/>
              </a:solidFill>
              <a:latin typeface="Arial"/>
            </a:endParaRPr>
          </a:p>
          <a:p>
            <a:pPr marL="457200" indent="-317520">
              <a:lnSpc>
                <a:spcPct val="115000"/>
              </a:lnSpc>
              <a:buClr>
                <a:srgbClr val="000000"/>
              </a:buClr>
              <a:buFont typeface="Wingdings" charset="2"/>
              <a:buChar char=""/>
              <a:tabLst>
                <a:tab algn="l" pos="0"/>
              </a:tabLst>
            </a:pPr>
            <a:r>
              <a:rPr b="0" lang="ru-RU" sz="1400" spc="-1" strike="noStrike">
                <a:solidFill>
                  <a:srgbClr val="000000"/>
                </a:solidFill>
                <a:latin typeface="Times New Roman"/>
                <a:ea typeface="Cormorant Upright Medium"/>
              </a:rPr>
              <a:t>Исполнительный директор:</a:t>
            </a:r>
            <a:endParaRPr b="0" lang="ru-RU" sz="1400" spc="-1" strike="noStrike">
              <a:solidFill>
                <a:srgbClr val="000000"/>
              </a:solidFill>
              <a:latin typeface="Arial"/>
            </a:endParaRPr>
          </a:p>
          <a:p>
            <a:pPr marL="139680" indent="0">
              <a:lnSpc>
                <a:spcPct val="115000"/>
              </a:lnSpc>
              <a:buNone/>
              <a:tabLst>
                <a:tab algn="l" pos="0"/>
              </a:tabLst>
            </a:pPr>
            <a:r>
              <a:rPr b="1" lang="ru-RU" sz="1400" spc="-1" strike="noStrike">
                <a:solidFill>
                  <a:srgbClr val="000000"/>
                </a:solidFill>
                <a:latin typeface="Times New Roman"/>
                <a:ea typeface="Cormorant Upright Medium"/>
              </a:rPr>
              <a:t>Хапко Оксана Николаевна </a:t>
            </a:r>
            <a:br>
              <a:rPr sz="1200"/>
            </a:br>
            <a:r>
              <a:rPr b="0" lang="ru-RU" sz="1200" spc="-1" strike="noStrike">
                <a:solidFill>
                  <a:srgbClr val="000000"/>
                </a:solidFill>
                <a:latin typeface="Times New Roman"/>
                <a:ea typeface="Cormorant Upright Medium"/>
              </a:rPr>
              <a:t>E-mail: boss@planetadob.ru </a:t>
            </a:r>
            <a:br>
              <a:rPr sz="1200"/>
            </a:br>
            <a:r>
              <a:rPr b="0" lang="ru-RU" sz="1200" spc="-1" strike="noStrike">
                <a:solidFill>
                  <a:srgbClr val="000000"/>
                </a:solidFill>
                <a:latin typeface="Times New Roman"/>
                <a:ea typeface="Cormorant Upright Medium"/>
              </a:rPr>
              <a:t>тел. 8(916) 495-23-05</a:t>
            </a:r>
            <a:endParaRPr b="0" lang="ru-RU"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Прямоугольник: скругленные углы 4"/>
          <p:cNvSpPr/>
          <p:nvPr/>
        </p:nvSpPr>
        <p:spPr>
          <a:xfrm>
            <a:off x="987480" y="1165320"/>
            <a:ext cx="7212600" cy="206496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75"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76"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nSpc>
                <a:spcPct val="100000"/>
              </a:lnSpc>
              <a:buNone/>
            </a:pPr>
            <a:r>
              <a:rPr b="0" lang="ru-RU" sz="2400" spc="-1" strike="noStrike">
                <a:solidFill>
                  <a:srgbClr val="ffffff"/>
                </a:solidFill>
                <a:latin typeface="Times New Roman"/>
                <a:ea typeface="Cormorant Upright"/>
              </a:rPr>
              <a:t>Проект «От школьного порога- к знаниям дорога</a:t>
            </a:r>
            <a:r>
              <a:rPr b="0" lang="ru-RU" sz="2800" spc="-1" strike="noStrike">
                <a:solidFill>
                  <a:srgbClr val="ffffff"/>
                </a:solidFill>
                <a:latin typeface="Times New Roman"/>
                <a:ea typeface="Cormorant Upright"/>
              </a:rPr>
              <a:t>». </a:t>
            </a:r>
            <a:endParaRPr b="0" lang="ru-RU" sz="2800" spc="-1" strike="noStrike">
              <a:solidFill>
                <a:srgbClr val="000000"/>
              </a:solidFill>
              <a:latin typeface="Arial"/>
            </a:endParaRPr>
          </a:p>
        </p:txBody>
      </p:sp>
      <p:sp>
        <p:nvSpPr>
          <p:cNvPr id="477" name="PlaceHolder 2"/>
          <p:cNvSpPr>
            <a:spLocks noGrp="1"/>
          </p:cNvSpPr>
          <p:nvPr>
            <p:ph/>
          </p:nvPr>
        </p:nvSpPr>
        <p:spPr>
          <a:xfrm>
            <a:off x="1410480" y="1478160"/>
            <a:ext cx="6396480" cy="1917360"/>
          </a:xfrm>
          <a:prstGeom prst="rect">
            <a:avLst/>
          </a:prstGeom>
          <a:noFill/>
          <a:ln w="0">
            <a:noFill/>
          </a:ln>
        </p:spPr>
        <p:txBody>
          <a:bodyPr tIns="91440" bIns="91440" anchor="t">
            <a:noAutofit/>
          </a:bodyPr>
          <a:p>
            <a:pPr marL="457200" indent="-343080">
              <a:lnSpc>
                <a:spcPct val="115000"/>
              </a:lnSpc>
              <a:buClr>
                <a:srgbClr val="000000"/>
              </a:buClr>
              <a:buFont typeface="Cormorant Upright Medium"/>
              <a:buChar char="●"/>
            </a:pPr>
            <a:r>
              <a:rPr b="0" lang="ru-RU" sz="2800" spc="-1" strike="noStrike">
                <a:solidFill>
                  <a:srgbClr val="000000"/>
                </a:solidFill>
                <a:latin typeface="Times New Roman"/>
                <a:ea typeface="Cormorant Upright Medium"/>
              </a:rPr>
              <a:t>Запуск проекта состоялся в 2023 году, и проект занял достойное место в добрых делах Центра. </a:t>
            </a:r>
            <a:endParaRPr b="0" lang="ru-RU"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8" name="Прямоугольник: скругленные углы 4"/>
          <p:cNvSpPr/>
          <p:nvPr/>
        </p:nvSpPr>
        <p:spPr>
          <a:xfrm>
            <a:off x="987480" y="1165320"/>
            <a:ext cx="7212600" cy="206496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79"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80"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nSpc>
                <a:spcPct val="100000"/>
              </a:lnSpc>
              <a:buNone/>
            </a:pPr>
            <a:r>
              <a:rPr b="0" lang="ru-RU" sz="2400" spc="-1" strike="noStrike">
                <a:solidFill>
                  <a:srgbClr val="ffffff"/>
                </a:solidFill>
                <a:latin typeface="Times New Roman"/>
                <a:ea typeface="Cormorant Upright"/>
              </a:rPr>
              <a:t>Проект «От школьного порога- к знаниям дорога</a:t>
            </a:r>
            <a:r>
              <a:rPr b="0" lang="ru-RU" sz="2800" spc="-1" strike="noStrike">
                <a:solidFill>
                  <a:srgbClr val="ffffff"/>
                </a:solidFill>
                <a:latin typeface="Times New Roman"/>
                <a:ea typeface="Cormorant Upright"/>
              </a:rPr>
              <a:t>». </a:t>
            </a:r>
            <a:endParaRPr b="0" lang="ru-RU" sz="2800" spc="-1" strike="noStrike">
              <a:solidFill>
                <a:srgbClr val="000000"/>
              </a:solidFill>
              <a:latin typeface="Arial"/>
            </a:endParaRPr>
          </a:p>
        </p:txBody>
      </p:sp>
      <p:sp>
        <p:nvSpPr>
          <p:cNvPr id="481" name="PlaceHolder 2"/>
          <p:cNvSpPr>
            <a:spLocks noGrp="1"/>
          </p:cNvSpPr>
          <p:nvPr>
            <p:ph/>
          </p:nvPr>
        </p:nvSpPr>
        <p:spPr>
          <a:xfrm>
            <a:off x="1410480" y="1478160"/>
            <a:ext cx="6396480" cy="1917360"/>
          </a:xfrm>
          <a:prstGeom prst="rect">
            <a:avLst/>
          </a:prstGeom>
          <a:noFill/>
          <a:ln w="0">
            <a:noFill/>
          </a:ln>
        </p:spPr>
        <p:txBody>
          <a:bodyPr tIns="91440" bIns="91440" anchor="t">
            <a:noAutofit/>
          </a:bodyPr>
          <a:p>
            <a:pPr marL="457200" indent="-343080">
              <a:lnSpc>
                <a:spcPct val="115000"/>
              </a:lnSpc>
              <a:buClr>
                <a:srgbClr val="000000"/>
              </a:buClr>
              <a:buFont typeface="Cormorant Upright Medium"/>
              <a:buChar char="●"/>
            </a:pPr>
            <a:r>
              <a:rPr b="0" lang="ru-RU" sz="1050" spc="-1" strike="noStrike">
                <a:solidFill>
                  <a:srgbClr val="000000"/>
                </a:solidFill>
                <a:latin typeface="Times New Roman"/>
                <a:ea typeface="Cormorant Upright Medium"/>
              </a:rPr>
              <a:t>Миссия проекта — «От школьного порога — к знаниям дорога» заключается в поддержке первоклассников в их образовательном путешествии и обеспечении им необходимых школьных принадлежностей.</a:t>
            </a:r>
            <a:endParaRPr b="0" lang="ru-RU" sz="1050" spc="-1" strike="noStrike">
              <a:solidFill>
                <a:srgbClr val="000000"/>
              </a:solidFill>
              <a:latin typeface="Arial"/>
            </a:endParaRPr>
          </a:p>
          <a:p>
            <a:pPr marL="457200" indent="-343080">
              <a:lnSpc>
                <a:spcPct val="115000"/>
              </a:lnSpc>
              <a:buClr>
                <a:srgbClr val="000000"/>
              </a:buClr>
              <a:buFont typeface="Cormorant Upright Medium"/>
              <a:buChar char="●"/>
            </a:pPr>
            <a:r>
              <a:rPr b="0" lang="ru-RU" sz="1050" spc="-1" strike="noStrike">
                <a:solidFill>
                  <a:srgbClr val="000000"/>
                </a:solidFill>
                <a:latin typeface="Times New Roman"/>
                <a:ea typeface="Cormorant Upright Medium"/>
              </a:rPr>
              <a:t>Проект стремится создать условия, чтобы каждый ребенок мог успешно начать свой учебный путь и получить полноценное образование.</a:t>
            </a:r>
            <a:endParaRPr b="0" lang="ru-RU" sz="1050" spc="-1" strike="noStrike">
              <a:solidFill>
                <a:srgbClr val="000000"/>
              </a:solidFill>
              <a:latin typeface="Arial"/>
            </a:endParaRPr>
          </a:p>
          <a:p>
            <a:pPr marL="457200" indent="-343080">
              <a:lnSpc>
                <a:spcPct val="115000"/>
              </a:lnSpc>
              <a:buClr>
                <a:srgbClr val="000000"/>
              </a:buClr>
              <a:buFont typeface="Cormorant Upright Medium"/>
              <a:buChar char="●"/>
            </a:pPr>
            <a:r>
              <a:rPr b="0" lang="ru-RU" sz="1050" spc="-1" strike="noStrike">
                <a:solidFill>
                  <a:srgbClr val="000000"/>
                </a:solidFill>
                <a:latin typeface="Times New Roman"/>
                <a:ea typeface="Cormorant Upright Medium"/>
              </a:rPr>
              <a:t>Основная цель проекта — снизить неравенство в доступе к образованию. Мы верим, что каждый ребенок заслуживает равные возможности для обучения и развития своих способностей. Поэтому мы сосредоточены на помощи первоклассникам, которые стоят на пороге своего образовательного пути.</a:t>
            </a:r>
            <a:endParaRPr b="0" lang="ru-RU" sz="105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Прямоугольник: скругленные углы 4"/>
          <p:cNvSpPr/>
          <p:nvPr/>
        </p:nvSpPr>
        <p:spPr>
          <a:xfrm>
            <a:off x="987480" y="1165320"/>
            <a:ext cx="7212600" cy="206496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83"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84"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nSpc>
                <a:spcPct val="100000"/>
              </a:lnSpc>
              <a:buNone/>
            </a:pPr>
            <a:r>
              <a:rPr b="0" lang="ru-RU" sz="2400" spc="-1" strike="noStrike">
                <a:solidFill>
                  <a:srgbClr val="ffffff"/>
                </a:solidFill>
                <a:latin typeface="Times New Roman"/>
                <a:ea typeface="Cormorant Upright"/>
              </a:rPr>
              <a:t>Проект «От школьного порога- к знаниям дорога</a:t>
            </a:r>
            <a:r>
              <a:rPr b="0" lang="ru-RU" sz="2800" spc="-1" strike="noStrike">
                <a:solidFill>
                  <a:srgbClr val="ffffff"/>
                </a:solidFill>
                <a:latin typeface="Times New Roman"/>
                <a:ea typeface="Cormorant Upright"/>
              </a:rPr>
              <a:t>». </a:t>
            </a:r>
            <a:endParaRPr b="0" lang="ru-RU" sz="2800" spc="-1" strike="noStrike">
              <a:solidFill>
                <a:srgbClr val="000000"/>
              </a:solidFill>
              <a:latin typeface="Arial"/>
            </a:endParaRPr>
          </a:p>
        </p:txBody>
      </p:sp>
      <p:sp>
        <p:nvSpPr>
          <p:cNvPr id="485" name="PlaceHolder 2"/>
          <p:cNvSpPr>
            <a:spLocks noGrp="1"/>
          </p:cNvSpPr>
          <p:nvPr>
            <p:ph/>
          </p:nvPr>
        </p:nvSpPr>
        <p:spPr>
          <a:xfrm>
            <a:off x="1410480" y="1478160"/>
            <a:ext cx="6396480" cy="1917360"/>
          </a:xfrm>
          <a:prstGeom prst="rect">
            <a:avLst/>
          </a:prstGeom>
          <a:noFill/>
          <a:ln w="0">
            <a:noFill/>
          </a:ln>
        </p:spPr>
        <p:txBody>
          <a:bodyPr tIns="91440" bIns="91440" anchor="t">
            <a:noAutofit/>
          </a:bodyPr>
          <a:p>
            <a:pPr marL="457200" indent="-343080">
              <a:lnSpc>
                <a:spcPct val="115000"/>
              </a:lnSpc>
              <a:buClr>
                <a:srgbClr val="000000"/>
              </a:buClr>
              <a:buFont typeface="Cormorant Upright Medium"/>
              <a:buChar char="●"/>
            </a:pPr>
            <a:r>
              <a:rPr b="0" lang="ru-RU" sz="1400" spc="-1" strike="noStrike">
                <a:solidFill>
                  <a:srgbClr val="000000"/>
                </a:solidFill>
                <a:latin typeface="Times New Roman"/>
                <a:ea typeface="Cormorant Upright Medium"/>
              </a:rPr>
              <a:t>Благотворительный центр «Планета добра» занимается сбором средств для реализации проекта «От школьного порога — к знаниям дорога». Собранные средства направляются на закупку школьных принадлежностей, ранцев и других необходимых материалов для будущих первоклассников. Мы также организуем различные мероприятия и программы, направленные на поддержку и мотивацию этих детей.</a:t>
            </a:r>
            <a:endParaRPr b="0" lang="ru-RU"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Прямоугольник: скругленные углы 4"/>
          <p:cNvSpPr/>
          <p:nvPr/>
        </p:nvSpPr>
        <p:spPr>
          <a:xfrm>
            <a:off x="987480" y="1165320"/>
            <a:ext cx="7212600" cy="329364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87"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88"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nSpc>
                <a:spcPct val="100000"/>
              </a:lnSpc>
              <a:buNone/>
            </a:pPr>
            <a:r>
              <a:rPr b="0" lang="ru-RU" sz="2400" spc="-1" strike="noStrike">
                <a:solidFill>
                  <a:srgbClr val="ffffff"/>
                </a:solidFill>
                <a:latin typeface="Times New Roman"/>
                <a:ea typeface="Cormorant Upright"/>
              </a:rPr>
              <a:t>Проект «От школьного порога- к знаниям дорога</a:t>
            </a:r>
            <a:r>
              <a:rPr b="0" lang="ru-RU" sz="2800" spc="-1" strike="noStrike">
                <a:solidFill>
                  <a:srgbClr val="ffffff"/>
                </a:solidFill>
                <a:latin typeface="Times New Roman"/>
                <a:ea typeface="Cormorant Upright"/>
              </a:rPr>
              <a:t>».</a:t>
            </a:r>
            <a:br>
              <a:rPr sz="2800"/>
            </a:br>
            <a:r>
              <a:rPr b="0" lang="ru-RU" sz="2800" spc="-1" strike="noStrike">
                <a:solidFill>
                  <a:srgbClr val="ffffff"/>
                </a:solidFill>
                <a:latin typeface="Times New Roman"/>
                <a:ea typeface="Cormorant Upright"/>
              </a:rPr>
              <a:t> </a:t>
            </a:r>
            <a:endParaRPr b="0" lang="ru-RU" sz="2800" spc="-1" strike="noStrike">
              <a:solidFill>
                <a:srgbClr val="000000"/>
              </a:solidFill>
              <a:latin typeface="Arial"/>
            </a:endParaRPr>
          </a:p>
        </p:txBody>
      </p:sp>
      <p:sp>
        <p:nvSpPr>
          <p:cNvPr id="489" name="PlaceHolder 2"/>
          <p:cNvSpPr>
            <a:spLocks noGrp="1"/>
          </p:cNvSpPr>
          <p:nvPr>
            <p:ph/>
          </p:nvPr>
        </p:nvSpPr>
        <p:spPr>
          <a:xfrm>
            <a:off x="1410480" y="1478160"/>
            <a:ext cx="6396480" cy="1917360"/>
          </a:xfrm>
          <a:prstGeom prst="rect">
            <a:avLst/>
          </a:prstGeom>
          <a:noFill/>
          <a:ln w="0">
            <a:noFill/>
          </a:ln>
        </p:spPr>
        <p:txBody>
          <a:bodyPr tIns="91440" bIns="91440" anchor="t">
            <a:noAutofit/>
          </a:bodyPr>
          <a:p>
            <a:pPr marL="457200" indent="-343080">
              <a:lnSpc>
                <a:spcPct val="115000"/>
              </a:lnSpc>
              <a:buClr>
                <a:srgbClr val="000000"/>
              </a:buClr>
              <a:buFont typeface="Cormorant Upright Medium"/>
              <a:buChar char="●"/>
            </a:pPr>
            <a:r>
              <a:rPr b="0" lang="ru-RU" sz="1400" spc="-1" strike="noStrike">
                <a:solidFill>
                  <a:srgbClr val="000000"/>
                </a:solidFill>
                <a:latin typeface="Times New Roman"/>
                <a:ea typeface="Cormorant Upright Medium"/>
              </a:rPr>
              <a:t>78 детей получили необходимое к 1 сентября</a:t>
            </a:r>
            <a:endParaRPr b="0" lang="ru-RU" sz="1400" spc="-1" strike="noStrike">
              <a:solidFill>
                <a:srgbClr val="000000"/>
              </a:solidFill>
              <a:latin typeface="Arial"/>
            </a:endParaRPr>
          </a:p>
          <a:p>
            <a:pPr marL="114480" indent="0">
              <a:lnSpc>
                <a:spcPct val="115000"/>
              </a:lnSpc>
              <a:buNone/>
              <a:tabLst>
                <a:tab algn="l" pos="0"/>
              </a:tabLst>
            </a:pPr>
            <a:endParaRPr b="0" lang="ru-RU" sz="1400" spc="-1" strike="noStrike">
              <a:solidFill>
                <a:srgbClr val="000000"/>
              </a:solidFill>
              <a:latin typeface="Arial"/>
            </a:endParaRPr>
          </a:p>
        </p:txBody>
      </p:sp>
      <p:pic>
        <p:nvPicPr>
          <p:cNvPr id="490" name="Рисунок 6" descr=""/>
          <p:cNvPicPr/>
          <p:nvPr/>
        </p:nvPicPr>
        <p:blipFill>
          <a:blip r:embed="rId1"/>
          <a:stretch/>
        </p:blipFill>
        <p:spPr>
          <a:xfrm>
            <a:off x="1235880" y="1887840"/>
            <a:ext cx="1803600" cy="1202400"/>
          </a:xfrm>
          <a:prstGeom prst="rect">
            <a:avLst/>
          </a:prstGeom>
          <a:ln w="0">
            <a:noFill/>
          </a:ln>
          <a:effectLst>
            <a:softEdge rad="177840"/>
          </a:effectLst>
        </p:spPr>
      </p:pic>
      <p:pic>
        <p:nvPicPr>
          <p:cNvPr id="491" name="Рисунок 8" descr=""/>
          <p:cNvPicPr/>
          <p:nvPr/>
        </p:nvPicPr>
        <p:blipFill>
          <a:blip r:embed="rId2"/>
          <a:stretch/>
        </p:blipFill>
        <p:spPr>
          <a:xfrm>
            <a:off x="6644880" y="1190160"/>
            <a:ext cx="1432080" cy="2148480"/>
          </a:xfrm>
          <a:prstGeom prst="rect">
            <a:avLst/>
          </a:prstGeom>
          <a:ln w="0">
            <a:noFill/>
          </a:ln>
          <a:effectLst>
            <a:softEdge rad="190440"/>
          </a:effectLst>
        </p:spPr>
      </p:pic>
      <p:pic>
        <p:nvPicPr>
          <p:cNvPr id="492" name="Рисунок 10" descr=""/>
          <p:cNvPicPr/>
          <p:nvPr/>
        </p:nvPicPr>
        <p:blipFill>
          <a:blip r:embed="rId3"/>
          <a:stretch/>
        </p:blipFill>
        <p:spPr>
          <a:xfrm>
            <a:off x="3170520" y="1804680"/>
            <a:ext cx="1713960" cy="2571120"/>
          </a:xfrm>
          <a:prstGeom prst="rect">
            <a:avLst/>
          </a:prstGeom>
          <a:ln w="0">
            <a:noFill/>
          </a:ln>
          <a:effectLst>
            <a:softEdge rad="177840"/>
          </a:effectLst>
        </p:spPr>
      </p:pic>
      <p:pic>
        <p:nvPicPr>
          <p:cNvPr id="493" name="Рисунок 12" descr=""/>
          <p:cNvPicPr/>
          <p:nvPr/>
        </p:nvPicPr>
        <p:blipFill>
          <a:blip r:embed="rId4"/>
          <a:stretch/>
        </p:blipFill>
        <p:spPr>
          <a:xfrm>
            <a:off x="4898880" y="3045960"/>
            <a:ext cx="1958040" cy="1305360"/>
          </a:xfrm>
          <a:prstGeom prst="rect">
            <a:avLst/>
          </a:prstGeom>
          <a:ln w="0">
            <a:noFill/>
          </a:ln>
          <a:effectLst>
            <a:softEdge rad="177840"/>
          </a:effectLst>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pic>
        <p:nvPicPr>
          <p:cNvPr id="494" name="Рисунок 7" descr=""/>
          <p:cNvPicPr/>
          <p:nvPr/>
        </p:nvPicPr>
        <p:blipFill>
          <a:blip r:embed="rId2"/>
          <a:stretch/>
        </p:blipFill>
        <p:spPr>
          <a:xfrm flipH="1">
            <a:off x="360" y="3403440"/>
            <a:ext cx="1206000" cy="1627200"/>
          </a:xfrm>
          <a:prstGeom prst="rect">
            <a:avLst/>
          </a:prstGeom>
          <a:ln w="0">
            <a:noFill/>
          </a:ln>
        </p:spPr>
      </p:pic>
      <p:pic>
        <p:nvPicPr>
          <p:cNvPr id="495" name="Рисунок 5" descr=""/>
          <p:cNvPicPr/>
          <p:nvPr/>
        </p:nvPicPr>
        <p:blipFill>
          <a:blip r:embed="rId3"/>
          <a:stretch/>
        </p:blipFill>
        <p:spPr>
          <a:xfrm>
            <a:off x="8211240" y="3147840"/>
            <a:ext cx="932400" cy="1882800"/>
          </a:xfrm>
          <a:prstGeom prst="rect">
            <a:avLst/>
          </a:prstGeom>
          <a:ln w="0">
            <a:noFill/>
          </a:ln>
        </p:spPr>
      </p:pic>
      <p:sp>
        <p:nvSpPr>
          <p:cNvPr id="496" name="Прямоугольник: скругленные углы 8"/>
          <p:cNvSpPr/>
          <p:nvPr/>
        </p:nvSpPr>
        <p:spPr>
          <a:xfrm>
            <a:off x="943560" y="1125000"/>
            <a:ext cx="7336800" cy="375156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97"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498" name="PlaceHolder 1"/>
          <p:cNvSpPr>
            <a:spLocks noGrp="1"/>
          </p:cNvSpPr>
          <p:nvPr>
            <p:ph type="title"/>
          </p:nvPr>
        </p:nvSpPr>
        <p:spPr>
          <a:xfrm>
            <a:off x="2624760" y="444960"/>
            <a:ext cx="6207120" cy="572400"/>
          </a:xfrm>
          <a:prstGeom prst="rect">
            <a:avLst/>
          </a:prstGeom>
          <a:noFill/>
          <a:ln w="0">
            <a:noFill/>
          </a:ln>
        </p:spPr>
        <p:txBody>
          <a:bodyPr tIns="91440" bIns="91440" anchor="t">
            <a:noAutofit/>
          </a:bodyPr>
          <a:p>
            <a:pPr indent="0">
              <a:lnSpc>
                <a:spcPct val="100000"/>
              </a:lnSpc>
              <a:buNone/>
            </a:pPr>
            <a:r>
              <a:rPr b="1" lang="ru-RU" sz="2800" spc="-1" strike="noStrike">
                <a:solidFill>
                  <a:srgbClr val="ffffff"/>
                </a:solidFill>
                <a:latin typeface="Times New Roman"/>
                <a:ea typeface="Cormorant Upright"/>
              </a:rPr>
              <a:t>Заключительное слово</a:t>
            </a:r>
            <a:endParaRPr b="0" lang="ru-RU" sz="2800" spc="-1" strike="noStrike">
              <a:solidFill>
                <a:srgbClr val="000000"/>
              </a:solidFill>
              <a:latin typeface="Arial"/>
            </a:endParaRPr>
          </a:p>
        </p:txBody>
      </p:sp>
      <p:sp>
        <p:nvSpPr>
          <p:cNvPr id="499" name="PlaceHolder 2"/>
          <p:cNvSpPr>
            <a:spLocks noGrp="1"/>
          </p:cNvSpPr>
          <p:nvPr>
            <p:ph/>
          </p:nvPr>
        </p:nvSpPr>
        <p:spPr>
          <a:xfrm>
            <a:off x="987480" y="1152360"/>
            <a:ext cx="7212600" cy="3416040"/>
          </a:xfrm>
          <a:prstGeom prst="rect">
            <a:avLst/>
          </a:prstGeom>
          <a:noFill/>
          <a:ln w="0">
            <a:noFill/>
          </a:ln>
        </p:spPr>
        <p:txBody>
          <a:bodyPr tIns="91440" bIns="91440" anchor="t">
            <a:noAutofit/>
          </a:bodyPr>
          <a:p>
            <a:pPr marL="457200" indent="-343080">
              <a:lnSpc>
                <a:spcPct val="115000"/>
              </a:lnSpc>
              <a:buClr>
                <a:srgbClr val="000000"/>
              </a:buClr>
              <a:buFont typeface="Cormorant Upright Medium"/>
              <a:buChar char="●"/>
            </a:pPr>
            <a:r>
              <a:rPr b="0" lang="ru-RU" sz="1200" spc="-1" strike="noStrike">
                <a:solidFill>
                  <a:srgbClr val="000000"/>
                </a:solidFill>
                <a:latin typeface="Times New Roman"/>
                <a:ea typeface="Cormorant Upright Medium"/>
              </a:rPr>
              <a:t>	</a:t>
            </a:r>
            <a:r>
              <a:rPr b="0" lang="ru-RU" sz="1100" spc="-1" strike="noStrike">
                <a:solidFill>
                  <a:srgbClr val="222222"/>
                </a:solidFill>
                <a:latin typeface="Montserrat"/>
                <a:ea typeface="Cormorant Upright Medium"/>
              </a:rPr>
              <a:t>Каждый день мы встречаемся с новыми вызовами, но наша вера в добро и стремление помочь никогда не угасают. Мы искренне считаем, что каждый небольшой шаг может привести к большим изменениям. Когда наши волонтеры вдохновляют друг друга, это создаёт мощный поток положительной энергии, который помогает справиться с любыми трудностями. Мы активно развиваем новые проекты, направленные на поддержку семей, оказавшихся в трудной жизненной ситуации, и стремимся к тому, чтобы каждый ребёнок чувствовал заботу и внимание.</a:t>
            </a:r>
            <a:endParaRPr b="0" lang="ru-RU" sz="1100" spc="-1" strike="noStrike">
              <a:solidFill>
                <a:srgbClr val="000000"/>
              </a:solidFill>
              <a:latin typeface="Arial"/>
            </a:endParaRPr>
          </a:p>
          <a:p>
            <a:pPr marL="457200" indent="-343080">
              <a:lnSpc>
                <a:spcPct val="115000"/>
              </a:lnSpc>
              <a:buClr>
                <a:srgbClr val="000000"/>
              </a:buClr>
              <a:buFont typeface="Cormorant Upright Medium"/>
              <a:buChar char="●"/>
            </a:pPr>
            <a:r>
              <a:rPr b="0" lang="ru-RU" sz="1100" spc="-1" strike="noStrike">
                <a:solidFill>
                  <a:srgbClr val="222222"/>
                </a:solidFill>
                <a:latin typeface="Montserrat"/>
                <a:ea typeface="Cormorant Upright Medium"/>
              </a:rPr>
              <a:t>Наша команда регулярно проводит мастер-классы , чтобы делиться опытом и знаниями с теми, кто нуждается в поддержке. Мы понимаем, что образование и навыки — это ключ к самостоятельной жизни. После всего, что мы делаем, мы с гордостью видим, как наши подопечные начинают строить своё будущее с уверенностью и надеждой.</a:t>
            </a:r>
            <a:endParaRPr b="0" lang="ru-RU" sz="1100" spc="-1" strike="noStrike">
              <a:solidFill>
                <a:srgbClr val="000000"/>
              </a:solidFill>
              <a:latin typeface="Arial"/>
            </a:endParaRPr>
          </a:p>
          <a:p>
            <a:pPr marL="457200" indent="-343080">
              <a:lnSpc>
                <a:spcPct val="115000"/>
              </a:lnSpc>
              <a:buClr>
                <a:srgbClr val="000000"/>
              </a:buClr>
              <a:buFont typeface="Cormorant Upright Medium"/>
              <a:buChar char="●"/>
            </a:pPr>
            <a:r>
              <a:rPr b="0" lang="ru-RU" sz="1100" spc="-1" strike="noStrike">
                <a:solidFill>
                  <a:srgbClr val="222222"/>
                </a:solidFill>
                <a:latin typeface="Montserrat"/>
                <a:ea typeface="Cormorant Upright Medium"/>
              </a:rPr>
              <a:t>Мы приглашаем всех желающих стать частью нашей дружной семьи. Любая помощь, будь то время, знания или ресурсы, становится вкладом в общее дело. Вместе мы можем создать комфортные условия для детей и их родителей, помогая им встретить завтрашний день с улыбкой и оптимизмом. Дорогие друзья, ваш вклад важен для нас, и вместе мы можем сделать этот мир немного лучше!</a:t>
            </a:r>
            <a:endParaRPr b="0" lang="ru-RU" sz="1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306" name="Прямоугольник: скругленные углы 4"/>
          <p:cNvSpPr/>
          <p:nvPr/>
        </p:nvSpPr>
        <p:spPr>
          <a:xfrm>
            <a:off x="987480" y="1354320"/>
            <a:ext cx="7168680" cy="226368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07" name="Прямоугольник: усеченные противолежащие углы 3"/>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08" name="PlaceHolder 1"/>
          <p:cNvSpPr>
            <a:spLocks noGrp="1"/>
          </p:cNvSpPr>
          <p:nvPr>
            <p:ph type="title"/>
          </p:nvPr>
        </p:nvSpPr>
        <p:spPr>
          <a:xfrm>
            <a:off x="2648160" y="444960"/>
            <a:ext cx="5067720" cy="513000"/>
          </a:xfrm>
          <a:prstGeom prst="rect">
            <a:avLst/>
          </a:prstGeom>
          <a:noFill/>
          <a:ln w="0">
            <a:noFill/>
          </a:ln>
        </p:spPr>
        <p:txBody>
          <a:bodyPr tIns="91440" bIns="91440" anchor="ctr">
            <a:noAutofit/>
          </a:bodyPr>
          <a:p>
            <a:pPr indent="0">
              <a:lnSpc>
                <a:spcPct val="100000"/>
              </a:lnSpc>
              <a:buNone/>
            </a:pPr>
            <a:r>
              <a:rPr b="1" lang="ru-RU" sz="2800" spc="-1" strike="noStrike">
                <a:solidFill>
                  <a:srgbClr val="ffffff"/>
                </a:solidFill>
                <a:latin typeface="Times New Roman"/>
                <a:ea typeface="Cormorant Upright"/>
              </a:rPr>
              <a:t>Наша миссия и цели </a:t>
            </a:r>
            <a:endParaRPr b="0" lang="ru-RU" sz="2800" spc="-1" strike="noStrike">
              <a:solidFill>
                <a:srgbClr val="000000"/>
              </a:solidFill>
              <a:latin typeface="Arial"/>
            </a:endParaRPr>
          </a:p>
        </p:txBody>
      </p:sp>
      <p:sp>
        <p:nvSpPr>
          <p:cNvPr id="309" name="Прямоугольник 2"/>
          <p:cNvSpPr/>
          <p:nvPr/>
        </p:nvSpPr>
        <p:spPr>
          <a:xfrm>
            <a:off x="1206360" y="1383840"/>
            <a:ext cx="6692400" cy="2279880"/>
          </a:xfrm>
          <a:prstGeom prst="rect">
            <a:avLst/>
          </a:prstGeom>
          <a:noFill/>
          <a:ln w="0">
            <a:noFill/>
          </a:ln>
        </p:spPr>
        <p:style>
          <a:lnRef idx="0"/>
          <a:fillRef idx="0"/>
          <a:effectRef idx="0"/>
          <a:fontRef idx="minor"/>
        </p:style>
        <p:txBody>
          <a:bodyPr lIns="90000" rIns="90000" tIns="45000" bIns="45000" anchor="t">
            <a:spAutoFit/>
          </a:bodyPr>
          <a:p>
            <a:pPr marL="285840" indent="-285840" algn="just">
              <a:lnSpc>
                <a:spcPct val="150000"/>
              </a:lnSpc>
              <a:buClr>
                <a:srgbClr val="000000"/>
              </a:buClr>
              <a:buFont typeface="Wingdings" charset="2"/>
              <a:buChar char=""/>
            </a:pPr>
            <a:r>
              <a:rPr b="0" lang="ru-RU" sz="1600" spc="-1" strike="noStrike">
                <a:solidFill>
                  <a:srgbClr val="000000"/>
                </a:solidFill>
                <a:latin typeface="Times New Roman"/>
                <a:ea typeface="Arial"/>
              </a:rPr>
              <a:t>Создание общества взаимопомощи семей: находящихся в трудной жизненной ситуации и семей, прошедших жизненные перипетии, готовых делиться опытом и знаниями.</a:t>
            </a:r>
            <a:endParaRPr b="0" lang="ru-RU" sz="1600" spc="-1" strike="noStrike">
              <a:solidFill>
                <a:srgbClr val="000000"/>
              </a:solidFill>
              <a:latin typeface="Arial"/>
            </a:endParaRPr>
          </a:p>
          <a:p>
            <a:pPr marL="285840" indent="-285840" algn="just">
              <a:lnSpc>
                <a:spcPct val="150000"/>
              </a:lnSpc>
              <a:buClr>
                <a:srgbClr val="000000"/>
              </a:buClr>
              <a:buFont typeface="Wingdings" charset="2"/>
              <a:buChar char=""/>
            </a:pPr>
            <a:r>
              <a:rPr b="0" lang="ru-RU" sz="1600" spc="-1" strike="noStrike">
                <a:solidFill>
                  <a:srgbClr val="000000"/>
                </a:solidFill>
                <a:latin typeface="Times New Roman"/>
                <a:ea typeface="Arial"/>
              </a:rPr>
              <a:t>Дать возможность детям полноценно расти и развиваться вне зависимости от достатка в семье, физических и умственных способностей.</a:t>
            </a:r>
            <a:endParaRPr b="0" lang="ru-RU"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310" name="Прямоугольник: скругленные углы 4"/>
          <p:cNvSpPr/>
          <p:nvPr/>
        </p:nvSpPr>
        <p:spPr>
          <a:xfrm>
            <a:off x="987480" y="1354320"/>
            <a:ext cx="7212600" cy="341604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11" name="Прямоугольник: усеченные противолежащие углы 2"/>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12"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gn="ctr">
              <a:lnSpc>
                <a:spcPct val="100000"/>
              </a:lnSpc>
              <a:buNone/>
            </a:pPr>
            <a:r>
              <a:rPr b="1" lang="ru-RU" sz="2800" spc="-1" strike="noStrike">
                <a:solidFill>
                  <a:srgbClr val="ffffff"/>
                </a:solidFill>
                <a:latin typeface="Times New Roman"/>
                <a:ea typeface="Cormorant Upright"/>
              </a:rPr>
              <a:t>Задачи и основные направления </a:t>
            </a:r>
            <a:br>
              <a:rPr sz="2800"/>
            </a:br>
            <a:endParaRPr b="0" lang="ru-RU" sz="2800" spc="-1" strike="noStrike">
              <a:solidFill>
                <a:srgbClr val="000000"/>
              </a:solidFill>
              <a:latin typeface="Arial"/>
            </a:endParaRPr>
          </a:p>
        </p:txBody>
      </p:sp>
      <p:sp>
        <p:nvSpPr>
          <p:cNvPr id="313" name="PlaceHolder 2"/>
          <p:cNvSpPr>
            <a:spLocks noGrp="1"/>
          </p:cNvSpPr>
          <p:nvPr>
            <p:ph/>
          </p:nvPr>
        </p:nvSpPr>
        <p:spPr>
          <a:xfrm>
            <a:off x="1104840" y="1354320"/>
            <a:ext cx="6921000" cy="3214440"/>
          </a:xfrm>
          <a:prstGeom prst="rect">
            <a:avLst/>
          </a:prstGeom>
          <a:noFill/>
          <a:ln w="0">
            <a:noFill/>
          </a:ln>
        </p:spPr>
        <p:txBody>
          <a:bodyPr tIns="91440" bIns="91440" anchor="t">
            <a:noAutofit/>
          </a:bodyPr>
          <a:p>
            <a:pPr marL="114480" indent="0" algn="just">
              <a:lnSpc>
                <a:spcPct val="150000"/>
              </a:lnSpc>
              <a:buNone/>
              <a:tabLst>
                <a:tab algn="l" pos="0"/>
              </a:tabLst>
            </a:pPr>
            <a:r>
              <a:rPr b="0" lang="ru-RU" sz="1400" spc="-1" strike="noStrike">
                <a:solidFill>
                  <a:srgbClr val="000000"/>
                </a:solidFill>
                <a:latin typeface="Times New Roman"/>
                <a:ea typeface="Cormorant Upright Medium"/>
              </a:rPr>
              <a:t>Центр создан в 2016 году, за это время мы определили приоритетные направления своей деятельности:</a:t>
            </a:r>
            <a:endParaRPr b="0" lang="ru-RU" sz="1400" spc="-1" strike="noStrike">
              <a:solidFill>
                <a:srgbClr val="000000"/>
              </a:solidFill>
              <a:latin typeface="Arial"/>
            </a:endParaRPr>
          </a:p>
          <a:p>
            <a:pPr marL="457200" indent="-343080" algn="just">
              <a:lnSpc>
                <a:spcPct val="150000"/>
              </a:lnSpc>
              <a:buClr>
                <a:srgbClr val="000000"/>
              </a:buClr>
              <a:buFont typeface="Wingdings" charset="2"/>
              <a:buChar char=""/>
              <a:tabLst>
                <a:tab algn="l" pos="0"/>
              </a:tabLst>
            </a:pPr>
            <a:r>
              <a:rPr b="0" lang="ru-RU" sz="1200" spc="-1" strike="noStrike">
                <a:solidFill>
                  <a:srgbClr val="000000"/>
                </a:solidFill>
                <a:latin typeface="Times New Roman"/>
                <a:ea typeface="Cormorant Upright Medium"/>
              </a:rPr>
              <a:t>Материальная адресная помощь детям из неблагополучных и малоимущих семей. </a:t>
            </a:r>
            <a:endParaRPr b="0" lang="ru-RU" sz="1200" spc="-1" strike="noStrike">
              <a:solidFill>
                <a:srgbClr val="000000"/>
              </a:solidFill>
              <a:latin typeface="Arial"/>
            </a:endParaRPr>
          </a:p>
          <a:p>
            <a:pPr marL="457200" indent="-343080" algn="just">
              <a:lnSpc>
                <a:spcPct val="150000"/>
              </a:lnSpc>
              <a:buClr>
                <a:srgbClr val="000000"/>
              </a:buClr>
              <a:buFont typeface="Wingdings" charset="2"/>
              <a:buChar char=""/>
              <a:tabLst>
                <a:tab algn="l" pos="0"/>
              </a:tabLst>
            </a:pPr>
            <a:r>
              <a:rPr b="0" lang="ru-RU" sz="1200" spc="-1" strike="noStrike">
                <a:solidFill>
                  <a:srgbClr val="000000"/>
                </a:solidFill>
                <a:latin typeface="Times New Roman"/>
                <a:ea typeface="Cormorant Upright Medium"/>
              </a:rPr>
              <a:t>Привлечение детей и их родителей к экологическим акциях и проектам, для воспитания бережного отношения к нашей природе. </a:t>
            </a:r>
            <a:endParaRPr b="0" lang="ru-RU" sz="1200" spc="-1" strike="noStrike">
              <a:solidFill>
                <a:srgbClr val="000000"/>
              </a:solidFill>
              <a:latin typeface="Arial"/>
            </a:endParaRPr>
          </a:p>
          <a:p>
            <a:pPr marL="457200" indent="-343080" algn="just">
              <a:lnSpc>
                <a:spcPct val="150000"/>
              </a:lnSpc>
              <a:buClr>
                <a:srgbClr val="000000"/>
              </a:buClr>
              <a:buFont typeface="Wingdings" charset="2"/>
              <a:buChar char=""/>
              <a:tabLst>
                <a:tab algn="l" pos="0"/>
              </a:tabLst>
            </a:pPr>
            <a:r>
              <a:rPr b="0" lang="ru-RU" sz="1200" spc="-1" strike="noStrike">
                <a:solidFill>
                  <a:srgbClr val="000000"/>
                </a:solidFill>
                <a:latin typeface="Times New Roman"/>
                <a:ea typeface="Cormorant Upright Medium"/>
              </a:rPr>
              <a:t>Поддержка социально значимого образа семьи и семейных ценностей. </a:t>
            </a:r>
            <a:endParaRPr b="0" lang="ru-RU" sz="1200" spc="-1" strike="noStrike">
              <a:solidFill>
                <a:srgbClr val="000000"/>
              </a:solidFill>
              <a:latin typeface="Arial"/>
            </a:endParaRPr>
          </a:p>
          <a:p>
            <a:pPr marL="457200" indent="-343080" algn="just">
              <a:lnSpc>
                <a:spcPct val="150000"/>
              </a:lnSpc>
              <a:buClr>
                <a:srgbClr val="000000"/>
              </a:buClr>
              <a:buFont typeface="Wingdings" charset="2"/>
              <a:buChar char=""/>
              <a:tabLst>
                <a:tab algn="l" pos="0"/>
              </a:tabLst>
            </a:pPr>
            <a:r>
              <a:rPr b="0" lang="ru-RU" sz="1200" spc="-1" strike="noStrike">
                <a:solidFill>
                  <a:srgbClr val="000000"/>
                </a:solidFill>
                <a:latin typeface="Times New Roman"/>
                <a:ea typeface="Cormorant Upright Medium"/>
              </a:rPr>
              <a:t>Реализация социальных проектов для всестороннего развития всех членов семьи.</a:t>
            </a:r>
            <a:endParaRPr b="0" lang="ru-RU" sz="1200" spc="-1" strike="noStrike">
              <a:solidFill>
                <a:srgbClr val="000000"/>
              </a:solidFill>
              <a:latin typeface="Arial"/>
            </a:endParaRPr>
          </a:p>
          <a:p>
            <a:pPr marL="457200" indent="-343080" algn="just">
              <a:lnSpc>
                <a:spcPct val="150000"/>
              </a:lnSpc>
              <a:buClr>
                <a:srgbClr val="000000"/>
              </a:buClr>
              <a:buFont typeface="Wingdings" charset="2"/>
              <a:buChar char=""/>
              <a:tabLst>
                <a:tab algn="l" pos="0"/>
              </a:tabLst>
            </a:pPr>
            <a:r>
              <a:rPr b="0" lang="ru-RU" sz="1200" spc="-1" strike="noStrike">
                <a:solidFill>
                  <a:srgbClr val="000000"/>
                </a:solidFill>
                <a:latin typeface="Times New Roman"/>
                <a:ea typeface="Cormorant Upright Medium"/>
              </a:rPr>
              <a:t>Поддержка в стремлении родителей в воспитании достойных граждан нашей страны. Поддержка в спорте, творчестве и обучении. </a:t>
            </a:r>
            <a:endParaRPr b="0" lang="ru-RU" sz="1200" spc="-1" strike="noStrike">
              <a:solidFill>
                <a:srgbClr val="000000"/>
              </a:solidFill>
              <a:latin typeface="Arial"/>
            </a:endParaRPr>
          </a:p>
          <a:p>
            <a:pPr marL="457200" indent="-343080" algn="just">
              <a:lnSpc>
                <a:spcPct val="150000"/>
              </a:lnSpc>
              <a:buClr>
                <a:srgbClr val="000000"/>
              </a:buClr>
              <a:buFont typeface="Wingdings" charset="2"/>
              <a:buChar char=""/>
              <a:tabLst>
                <a:tab algn="l" pos="0"/>
              </a:tabLst>
            </a:pPr>
            <a:r>
              <a:rPr b="0" lang="ru-RU" sz="1200" spc="-1" strike="noStrike">
                <a:solidFill>
                  <a:srgbClr val="000000"/>
                </a:solidFill>
                <a:latin typeface="Times New Roman"/>
                <a:ea typeface="Cormorant Upright Medium"/>
              </a:rPr>
              <a:t>Развитие волонтерского движения. </a:t>
            </a:r>
            <a:endParaRPr b="0" lang="ru-RU" sz="1200" spc="-1" strike="noStrike">
              <a:solidFill>
                <a:srgbClr val="000000"/>
              </a:solidFill>
              <a:latin typeface="Arial"/>
            </a:endParaRPr>
          </a:p>
          <a:p>
            <a:pPr marL="457200" indent="-343080" algn="just">
              <a:lnSpc>
                <a:spcPct val="150000"/>
              </a:lnSpc>
              <a:buClr>
                <a:srgbClr val="000000"/>
              </a:buClr>
              <a:buFont typeface="Wingdings" charset="2"/>
              <a:buChar char=""/>
              <a:tabLst>
                <a:tab algn="l" pos="0"/>
              </a:tabLst>
            </a:pPr>
            <a:r>
              <a:rPr b="0" lang="ru-RU" sz="1200" spc="-1" strike="noStrike">
                <a:solidFill>
                  <a:srgbClr val="000000"/>
                </a:solidFill>
                <a:latin typeface="Times New Roman"/>
                <a:ea typeface="Cormorant Upright Medium"/>
              </a:rPr>
              <a:t>Развитие фудшеринга, как средство помощи малообеспеченным семьям.</a:t>
            </a:r>
            <a:endParaRPr b="0" lang="ru-RU" sz="1200" spc="-1" strike="noStrike">
              <a:solidFill>
                <a:srgbClr val="000000"/>
              </a:solidFill>
              <a:latin typeface="Arial"/>
            </a:endParaRPr>
          </a:p>
          <a:p>
            <a:pPr indent="0">
              <a:lnSpc>
                <a:spcPct val="115000"/>
              </a:lnSpc>
              <a:buNone/>
              <a:tabLst>
                <a:tab algn="l" pos="0"/>
              </a:tabLst>
            </a:pP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314" name="Прямоугольник: скругленные углы 4"/>
          <p:cNvSpPr/>
          <p:nvPr/>
        </p:nvSpPr>
        <p:spPr>
          <a:xfrm>
            <a:off x="840240" y="1181160"/>
            <a:ext cx="7359840" cy="2349000"/>
          </a:xfrm>
          <a:prstGeom prst="roundRect">
            <a:avLst>
              <a:gd name="adj" fmla="val 16667"/>
            </a:avLst>
          </a:prstGeom>
          <a:no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15" name="Прямоугольник: усеченные противолежащие углы 2"/>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16"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gn="ctr">
              <a:lnSpc>
                <a:spcPct val="100000"/>
              </a:lnSpc>
              <a:buNone/>
            </a:pPr>
            <a:r>
              <a:rPr b="1" lang="ru-RU" sz="2800" spc="-1" strike="noStrike">
                <a:solidFill>
                  <a:srgbClr val="ffffff"/>
                </a:solidFill>
                <a:latin typeface="Times New Roman"/>
                <a:ea typeface="Cormorant Upright"/>
              </a:rPr>
              <a:t>Кому мы помогаем?</a:t>
            </a:r>
            <a:endParaRPr b="0" lang="ru-RU" sz="2800" spc="-1" strike="noStrike">
              <a:solidFill>
                <a:srgbClr val="000000"/>
              </a:solidFill>
              <a:latin typeface="Arial"/>
            </a:endParaRPr>
          </a:p>
        </p:txBody>
      </p:sp>
      <p:sp>
        <p:nvSpPr>
          <p:cNvPr id="317" name="PlaceHolder 2"/>
          <p:cNvSpPr>
            <a:spLocks noGrp="1"/>
          </p:cNvSpPr>
          <p:nvPr>
            <p:ph/>
          </p:nvPr>
        </p:nvSpPr>
        <p:spPr>
          <a:xfrm>
            <a:off x="1149120" y="1356840"/>
            <a:ext cx="6687000" cy="1899000"/>
          </a:xfrm>
          <a:prstGeom prst="rect">
            <a:avLst/>
          </a:prstGeom>
          <a:noFill/>
          <a:ln w="0">
            <a:noFill/>
          </a:ln>
        </p:spPr>
        <p:txBody>
          <a:bodyPr tIns="91440" bIns="91440" anchor="t">
            <a:noAutofit/>
          </a:bodyPr>
          <a:p>
            <a:pPr marL="114480" indent="0" algn="just">
              <a:lnSpc>
                <a:spcPct val="150000"/>
              </a:lnSpc>
              <a:buNone/>
              <a:tabLst>
                <a:tab algn="l" pos="0"/>
              </a:tabLst>
            </a:pPr>
            <a:r>
              <a:rPr b="0" lang="ru-RU" sz="1600" spc="-1" strike="noStrike">
                <a:solidFill>
                  <a:srgbClr val="000000"/>
                </a:solidFill>
                <a:latin typeface="Times New Roman"/>
                <a:ea typeface="Cormorant Upright Medium"/>
              </a:rPr>
              <a:t>В СЗАО более 1600 семей, которые нуждаются в помощи, которые не попадают под меры государственной поддержки. Наша организация помогает им путем поиска и распределения благотворительной помощи и создания условий для улучшения жизни. </a:t>
            </a:r>
            <a:endParaRPr b="0" lang="ru-RU"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318" name="Прямоугольник: усеченные противолежащие углы 1"/>
          <p:cNvSpPr/>
          <p:nvPr/>
        </p:nvSpPr>
        <p:spPr>
          <a:xfrm>
            <a:off x="987480" y="44496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19" name="Прямоугольник: скругленные углы 2"/>
          <p:cNvSpPr/>
          <p:nvPr/>
        </p:nvSpPr>
        <p:spPr>
          <a:xfrm>
            <a:off x="920520" y="1354320"/>
            <a:ext cx="7279560" cy="2226960"/>
          </a:xfrm>
          <a:prstGeom prst="roundRect">
            <a:avLst>
              <a:gd name="adj" fmla="val 16667"/>
            </a:avLst>
          </a:prstGeom>
          <a:solidFill>
            <a:schemeClr val="bg1">
              <a:alpha val="2000"/>
            </a:schemeClr>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400" spc="-1" strike="noStrike">
              <a:solidFill>
                <a:schemeClr val="lt1"/>
              </a:solidFill>
              <a:latin typeface="Arial"/>
              <a:ea typeface="Arial"/>
            </a:endParaRPr>
          </a:p>
        </p:txBody>
      </p:sp>
      <p:sp>
        <p:nvSpPr>
          <p:cNvPr id="320" name="PlaceHolder 1"/>
          <p:cNvSpPr>
            <a:spLocks noGrp="1"/>
          </p:cNvSpPr>
          <p:nvPr>
            <p:ph type="title"/>
          </p:nvPr>
        </p:nvSpPr>
        <p:spPr>
          <a:xfrm>
            <a:off x="987480" y="444960"/>
            <a:ext cx="7212600" cy="572400"/>
          </a:xfrm>
          <a:prstGeom prst="rect">
            <a:avLst/>
          </a:prstGeom>
          <a:noFill/>
          <a:ln w="0">
            <a:noFill/>
          </a:ln>
        </p:spPr>
        <p:txBody>
          <a:bodyPr tIns="91440" bIns="91440" anchor="t">
            <a:noAutofit/>
          </a:bodyPr>
          <a:p>
            <a:pPr indent="0" algn="ctr">
              <a:lnSpc>
                <a:spcPct val="100000"/>
              </a:lnSpc>
              <a:buNone/>
            </a:pPr>
            <a:r>
              <a:rPr b="1" lang="ru-RU" sz="2800" spc="-1" strike="noStrike">
                <a:solidFill>
                  <a:srgbClr val="ffffff"/>
                </a:solidFill>
                <a:latin typeface="Times New Roman"/>
                <a:ea typeface="Cormorant Upright"/>
              </a:rPr>
              <a:t>Как мы помогаем? </a:t>
            </a:r>
            <a:endParaRPr b="0" lang="ru-RU" sz="2800" spc="-1" strike="noStrike">
              <a:solidFill>
                <a:srgbClr val="000000"/>
              </a:solidFill>
              <a:latin typeface="Arial"/>
            </a:endParaRPr>
          </a:p>
        </p:txBody>
      </p:sp>
      <p:sp>
        <p:nvSpPr>
          <p:cNvPr id="321" name="PlaceHolder 2"/>
          <p:cNvSpPr>
            <a:spLocks noGrp="1"/>
          </p:cNvSpPr>
          <p:nvPr>
            <p:ph/>
          </p:nvPr>
        </p:nvSpPr>
        <p:spPr>
          <a:xfrm>
            <a:off x="1074960" y="1638720"/>
            <a:ext cx="6993720" cy="1796040"/>
          </a:xfrm>
          <a:prstGeom prst="rect">
            <a:avLst/>
          </a:prstGeom>
          <a:noFill/>
          <a:ln w="0">
            <a:noFill/>
          </a:ln>
        </p:spPr>
        <p:txBody>
          <a:bodyPr tIns="91440" bIns="91440" anchor="t">
            <a:noAutofit/>
          </a:bodyPr>
          <a:p>
            <a:pPr marL="114480" indent="0" algn="just">
              <a:lnSpc>
                <a:spcPct val="115000"/>
              </a:lnSpc>
              <a:buNone/>
              <a:tabLst>
                <a:tab algn="l" pos="0"/>
              </a:tabLst>
            </a:pPr>
            <a:r>
              <a:rPr b="0" lang="ru-RU" sz="1800" spc="-1" strike="noStrike">
                <a:solidFill>
                  <a:srgbClr val="000000"/>
                </a:solidFill>
                <a:latin typeface="Times New Roman"/>
                <a:ea typeface="Cormorant Upright Medium"/>
              </a:rPr>
              <a:t>Мы оказываем помощь нуждающимся семьям с детьми в СЗАО г. Москве: собираем одежду и вещи, помогаем продуктами питания, предметами первой необходимости организуем детские мероприятия. На попечении Центра в 2023 году состояло 822 семьи.</a:t>
            </a:r>
            <a:endParaRPr b="0" lang="ru-RU" sz="1800" spc="-1" strike="noStrike">
              <a:solidFill>
                <a:srgbClr val="000000"/>
              </a:solidFill>
              <a:latin typeface="Arial"/>
            </a:endParaRPr>
          </a:p>
          <a:p>
            <a:pPr indent="0">
              <a:lnSpc>
                <a:spcPct val="115000"/>
              </a:lnSpc>
              <a:buNone/>
              <a:tabLst>
                <a:tab algn="l" pos="0"/>
              </a:tabLst>
            </a:pP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322" name="Рисунок 5" descr=""/>
          <p:cNvPicPr/>
          <p:nvPr/>
        </p:nvPicPr>
        <p:blipFill>
          <a:blip r:embed="rId1"/>
          <a:stretch/>
        </p:blipFill>
        <p:spPr>
          <a:xfrm>
            <a:off x="512640" y="1170720"/>
            <a:ext cx="7587000" cy="2801520"/>
          </a:xfrm>
          <a:prstGeom prst="rect">
            <a:avLst/>
          </a:prstGeom>
          <a:ln w="0">
            <a:noFill/>
          </a:ln>
        </p:spPr>
      </p:pic>
      <p:sp>
        <p:nvSpPr>
          <p:cNvPr id="323" name="Прямоугольник: усеченные противолежащие углы 2"/>
          <p:cNvSpPr/>
          <p:nvPr/>
        </p:nvSpPr>
        <p:spPr>
          <a:xfrm>
            <a:off x="820800" y="370080"/>
            <a:ext cx="7212600" cy="637200"/>
          </a:xfrm>
          <a:prstGeom prst="snip2DiagRect">
            <a:avLst>
              <a:gd name="adj1" fmla="val 0"/>
              <a:gd name="adj2" fmla="val 16667"/>
            </a:avLst>
          </a:prstGeom>
          <a:solidFill>
            <a:srgbClr val="004526"/>
          </a:solidFill>
          <a:ln>
            <a:solidFill>
              <a:srgbClr val="655f5e"/>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ru-RU" sz="2800" spc="-1" strike="noStrike">
                <a:solidFill>
                  <a:srgbClr val="ffffff"/>
                </a:solidFill>
                <a:latin typeface="Times New Roman"/>
                <a:ea typeface="Arial"/>
              </a:rPr>
              <a:t>Структура организации </a:t>
            </a:r>
            <a:endParaRPr b="0" lang="ru-RU" sz="2800" spc="-1" strike="noStrike">
              <a:solidFill>
                <a:srgbClr val="ffffff"/>
              </a:solidFill>
              <a:latin typeface="Arial"/>
            </a:endParaRPr>
          </a:p>
        </p:txBody>
      </p:sp>
      <p:sp>
        <p:nvSpPr>
          <p:cNvPr id="324" name="Прямоугольник 7"/>
          <p:cNvSpPr/>
          <p:nvPr/>
        </p:nvSpPr>
        <p:spPr>
          <a:xfrm>
            <a:off x="1348200" y="2526840"/>
            <a:ext cx="2162160" cy="325440"/>
          </a:xfrm>
          <a:prstGeom prst="rect">
            <a:avLst/>
          </a:prstGeom>
          <a:solidFill>
            <a:schemeClr val="lt1">
              <a:alpha val="3000"/>
            </a:schemeClr>
          </a:solidFill>
          <a:ln>
            <a:solidFill>
              <a:srgbClr val="ffffff"/>
            </a:solidFill>
            <a:round/>
          </a:ln>
        </p:spPr>
        <p:style>
          <a:lnRef idx="2">
            <a:schemeClr val="accent6"/>
          </a:lnRef>
          <a:fillRef idx="1">
            <a:schemeClr val="lt1"/>
          </a:fillRef>
          <a:effectRef idx="0">
            <a:schemeClr val="accent6"/>
          </a:effectRef>
          <a:fontRef idx="minor"/>
        </p:style>
        <p:txBody>
          <a:bodyPr lIns="90000" rIns="90000" tIns="45000" bIns="45000" anchor="ctr">
            <a:noAutofit/>
          </a:bodyPr>
          <a:p>
            <a:pPr algn="ctr">
              <a:lnSpc>
                <a:spcPct val="100000"/>
              </a:lnSpc>
            </a:pPr>
            <a:r>
              <a:rPr b="0" lang="ru-RU" sz="1000" spc="-1" strike="noStrike">
                <a:solidFill>
                  <a:schemeClr val="dk1"/>
                </a:solidFill>
                <a:latin typeface="Arial"/>
                <a:ea typeface="Arial"/>
              </a:rPr>
              <a:t>Бухгалтер –волонтер- 1 человек</a:t>
            </a:r>
            <a:endParaRPr b="0" lang="ru-RU" sz="1000" spc="-1" strike="noStrike">
              <a:solidFill>
                <a:srgbClr val="000000"/>
              </a:solidFill>
              <a:latin typeface="Arial"/>
            </a:endParaRPr>
          </a:p>
        </p:txBody>
      </p:sp>
      <p:sp>
        <p:nvSpPr>
          <p:cNvPr id="325" name="Прямоугольник 8"/>
          <p:cNvSpPr/>
          <p:nvPr/>
        </p:nvSpPr>
        <p:spPr>
          <a:xfrm>
            <a:off x="5067720" y="2526840"/>
            <a:ext cx="2634840" cy="325440"/>
          </a:xfrm>
          <a:prstGeom prst="rect">
            <a:avLst/>
          </a:prstGeom>
          <a:solidFill>
            <a:schemeClr val="lt1">
              <a:alpha val="3000"/>
            </a:schemeClr>
          </a:solidFill>
          <a:ln>
            <a:solidFill>
              <a:srgbClr val="ffffff"/>
            </a:solidFill>
            <a:round/>
          </a:ln>
        </p:spPr>
        <p:style>
          <a:lnRef idx="2">
            <a:schemeClr val="accent6"/>
          </a:lnRef>
          <a:fillRef idx="1">
            <a:schemeClr val="lt1"/>
          </a:fillRef>
          <a:effectRef idx="0">
            <a:schemeClr val="accent6"/>
          </a:effectRef>
          <a:fontRef idx="minor"/>
        </p:style>
        <p:txBody>
          <a:bodyPr lIns="90000" rIns="90000" tIns="45000" bIns="45000" anchor="ctr">
            <a:noAutofit/>
          </a:bodyPr>
          <a:p>
            <a:pPr algn="ctr">
              <a:lnSpc>
                <a:spcPct val="100000"/>
              </a:lnSpc>
            </a:pPr>
            <a:r>
              <a:rPr b="0" lang="ru-RU" sz="1000" spc="-1" strike="noStrike">
                <a:solidFill>
                  <a:schemeClr val="dk1"/>
                </a:solidFill>
                <a:latin typeface="Arial"/>
                <a:ea typeface="Arial"/>
              </a:rPr>
              <a:t>Куратор проектов-волонтеры  -8 человек</a:t>
            </a:r>
            <a:endParaRPr b="0" lang="ru-RU" sz="1000" spc="-1" strike="noStrike">
              <a:solidFill>
                <a:srgbClr val="000000"/>
              </a:solidFill>
              <a:latin typeface="Arial"/>
            </a:endParaRPr>
          </a:p>
        </p:txBody>
      </p:sp>
      <p:sp>
        <p:nvSpPr>
          <p:cNvPr id="326" name="Прямоугольник 9"/>
          <p:cNvSpPr/>
          <p:nvPr/>
        </p:nvSpPr>
        <p:spPr>
          <a:xfrm>
            <a:off x="1999440" y="3107520"/>
            <a:ext cx="4509720" cy="325440"/>
          </a:xfrm>
          <a:prstGeom prst="rect">
            <a:avLst/>
          </a:prstGeom>
          <a:solidFill>
            <a:schemeClr val="lt1">
              <a:alpha val="3000"/>
            </a:schemeClr>
          </a:solidFill>
          <a:ln>
            <a:solidFill>
              <a:srgbClr val="ffffff"/>
            </a:solidFill>
            <a:round/>
          </a:ln>
        </p:spPr>
        <p:style>
          <a:lnRef idx="2">
            <a:schemeClr val="accent6"/>
          </a:lnRef>
          <a:fillRef idx="1">
            <a:schemeClr val="lt1"/>
          </a:fillRef>
          <a:effectRef idx="0">
            <a:schemeClr val="accent6"/>
          </a:effectRef>
          <a:fontRef idx="minor"/>
        </p:style>
        <p:txBody>
          <a:bodyPr lIns="90000" rIns="90000" tIns="45000" bIns="45000" anchor="ctr">
            <a:noAutofit/>
          </a:bodyPr>
          <a:p>
            <a:pPr algn="ctr">
              <a:lnSpc>
                <a:spcPct val="100000"/>
              </a:lnSpc>
            </a:pPr>
            <a:r>
              <a:rPr b="0" lang="ru-RU" sz="1000" spc="-1" strike="noStrike">
                <a:solidFill>
                  <a:schemeClr val="dk1"/>
                </a:solidFill>
                <a:latin typeface="Arial"/>
                <a:ea typeface="Arial"/>
              </a:rPr>
              <a:t>Волонтеры – 60 человек</a:t>
            </a:r>
            <a:endParaRPr b="0" lang="ru-RU" sz="1000" spc="-1" strike="noStrike">
              <a:solidFill>
                <a:srgbClr val="000000"/>
              </a:solidFill>
              <a:latin typeface="Arial"/>
            </a:endParaRPr>
          </a:p>
        </p:txBody>
      </p:sp>
      <p:sp>
        <p:nvSpPr>
          <p:cNvPr id="327" name="Прямоугольник 10"/>
          <p:cNvSpPr/>
          <p:nvPr/>
        </p:nvSpPr>
        <p:spPr>
          <a:xfrm>
            <a:off x="2530440" y="1821960"/>
            <a:ext cx="3521160" cy="541080"/>
          </a:xfrm>
          <a:prstGeom prst="rect">
            <a:avLst/>
          </a:prstGeom>
          <a:solidFill>
            <a:schemeClr val="lt1">
              <a:alpha val="3000"/>
            </a:schemeClr>
          </a:solidFill>
          <a:ln>
            <a:solidFill>
              <a:srgbClr val="ffffff"/>
            </a:solidFill>
            <a:round/>
          </a:ln>
        </p:spPr>
        <p:style>
          <a:lnRef idx="2">
            <a:schemeClr val="accent6"/>
          </a:lnRef>
          <a:fillRef idx="1">
            <a:schemeClr val="lt1"/>
          </a:fillRef>
          <a:effectRef idx="0">
            <a:schemeClr val="accent6"/>
          </a:effectRef>
          <a:fontRef idx="minor"/>
        </p:style>
        <p:txBody>
          <a:bodyPr lIns="90000" rIns="90000" tIns="45000" bIns="45000" anchor="ctr">
            <a:noAutofit/>
          </a:bodyPr>
          <a:p>
            <a:pPr algn="ctr">
              <a:lnSpc>
                <a:spcPct val="100000"/>
              </a:lnSpc>
            </a:pPr>
            <a:r>
              <a:rPr b="0" lang="ru-RU" sz="1400" spc="-1" strike="noStrike">
                <a:solidFill>
                  <a:schemeClr val="dk1"/>
                </a:solidFill>
                <a:latin typeface="Arial"/>
                <a:ea typeface="Arial"/>
              </a:rPr>
              <a:t>Президент Центра</a:t>
            </a:r>
            <a:endParaRPr b="0" lang="ru-RU" sz="1400" spc="-1" strike="noStrike">
              <a:solidFill>
                <a:srgbClr val="000000"/>
              </a:solidFill>
              <a:latin typeface="Arial"/>
            </a:endParaRPr>
          </a:p>
        </p:txBody>
      </p:sp>
      <p:cxnSp>
        <p:nvCxnSpPr>
          <p:cNvPr id="328" name="Прямая со стрелкой 14"/>
          <p:cNvCxnSpPr/>
          <p:nvPr/>
        </p:nvCxnSpPr>
        <p:spPr>
          <a:xfrm flipH="1">
            <a:off x="3510720" y="2384640"/>
            <a:ext cx="712440" cy="142200"/>
          </a:xfrm>
          <a:prstGeom prst="straightConnector1">
            <a:avLst/>
          </a:prstGeom>
          <a:ln>
            <a:solidFill>
              <a:srgbClr val="000000"/>
            </a:solidFill>
            <a:round/>
            <a:tailEnd len="med" type="triangle" w="med"/>
          </a:ln>
        </p:spPr>
      </p:cxnSp>
      <p:cxnSp>
        <p:nvCxnSpPr>
          <p:cNvPr id="329" name="Прямая со стрелкой 15"/>
          <p:cNvCxnSpPr/>
          <p:nvPr/>
        </p:nvCxnSpPr>
        <p:spPr>
          <a:xfrm>
            <a:off x="4243320" y="2384640"/>
            <a:ext cx="360" cy="744120"/>
          </a:xfrm>
          <a:prstGeom prst="straightConnector1">
            <a:avLst/>
          </a:prstGeom>
          <a:ln>
            <a:solidFill>
              <a:srgbClr val="000000"/>
            </a:solidFill>
            <a:round/>
            <a:tailEnd len="med" type="triangle" w="med"/>
          </a:ln>
        </p:spPr>
      </p:cxnSp>
      <p:cxnSp>
        <p:nvCxnSpPr>
          <p:cNvPr id="330" name="Прямая со стрелкой 18"/>
          <p:cNvCxnSpPr/>
          <p:nvPr/>
        </p:nvCxnSpPr>
        <p:spPr>
          <a:xfrm>
            <a:off x="4243320" y="2399040"/>
            <a:ext cx="803880" cy="219600"/>
          </a:xfrm>
          <a:prstGeom prst="straightConnector1">
            <a:avLst/>
          </a:prstGeom>
          <a:ln>
            <a:solidFill>
              <a:srgbClr val="000000"/>
            </a:solidFill>
            <a:round/>
            <a:tailEnd len="med" type="triangle" w="med"/>
          </a:ln>
        </p:spPr>
      </p:cxnSp>
      <p:cxnSp>
        <p:nvCxnSpPr>
          <p:cNvPr id="331" name="Прямая со стрелкой 19"/>
          <p:cNvCxnSpPr/>
          <p:nvPr/>
        </p:nvCxnSpPr>
        <p:spPr>
          <a:xfrm flipH="1">
            <a:off x="4357080" y="2689560"/>
            <a:ext cx="685800" cy="417960"/>
          </a:xfrm>
          <a:prstGeom prst="straightConnector1">
            <a:avLst/>
          </a:prstGeom>
          <a:ln>
            <a:solidFill>
              <a:srgbClr val="000000"/>
            </a:solidFill>
            <a:round/>
            <a:tailEnd len="med" type="triangle" w="med"/>
          </a:ln>
        </p:spPr>
      </p:cxn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0112_Roskilde_Template_SlidesMania">
  <a:themeElements>
    <a:clrScheme name="Simple Light">
      <a:dk1>
        <a:srgbClr val="000000"/>
      </a:dk1>
      <a:lt1>
        <a:srgbClr val="ffffff"/>
      </a:lt1>
      <a:dk2>
        <a:srgbClr val="595959"/>
      </a:dk2>
      <a:lt2>
        <a:srgbClr val="eeeeee"/>
      </a:lt2>
      <a:accent1>
        <a:srgbClr val="e7d9d8"/>
      </a:accent1>
      <a:accent2>
        <a:srgbClr val="e0c9c4"/>
      </a:accent2>
      <a:accent3>
        <a:srgbClr val="d8d8d8"/>
      </a:accent3>
      <a:accent4>
        <a:srgbClr val="ffffff"/>
      </a:accent4>
      <a:accent5>
        <a:srgbClr val="ffffff"/>
      </a:accent5>
      <a:accent6>
        <a:srgbClr val="ffffff"/>
      </a:accent6>
      <a:hlink>
        <a:srgbClr val="856e68"/>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0112_Roskilde_Template_SlidesMania">
  <a:themeElements>
    <a:clrScheme name="Simple Light">
      <a:dk1>
        <a:srgbClr val="000000"/>
      </a:dk1>
      <a:lt1>
        <a:srgbClr val="ffffff"/>
      </a:lt1>
      <a:dk2>
        <a:srgbClr val="595959"/>
      </a:dk2>
      <a:lt2>
        <a:srgbClr val="eeeeee"/>
      </a:lt2>
      <a:accent1>
        <a:srgbClr val="e7d9d8"/>
      </a:accent1>
      <a:accent2>
        <a:srgbClr val="e0c9c4"/>
      </a:accent2>
      <a:accent3>
        <a:srgbClr val="d8d8d8"/>
      </a:accent3>
      <a:accent4>
        <a:srgbClr val="ffffff"/>
      </a:accent4>
      <a:accent5>
        <a:srgbClr val="ffffff"/>
      </a:accent5>
      <a:accent6>
        <a:srgbClr val="ffffff"/>
      </a:accent6>
      <a:hlink>
        <a:srgbClr val="856e68"/>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0112_Roskilde_Template_SlidesMania">
  <a:themeElements>
    <a:clrScheme name="Simple Light">
      <a:dk1>
        <a:srgbClr val="000000"/>
      </a:dk1>
      <a:lt1>
        <a:srgbClr val="ffffff"/>
      </a:lt1>
      <a:dk2>
        <a:srgbClr val="595959"/>
      </a:dk2>
      <a:lt2>
        <a:srgbClr val="eeeeee"/>
      </a:lt2>
      <a:accent1>
        <a:srgbClr val="e7d9d8"/>
      </a:accent1>
      <a:accent2>
        <a:srgbClr val="e0c9c4"/>
      </a:accent2>
      <a:accent3>
        <a:srgbClr val="d8d8d8"/>
      </a:accent3>
      <a:accent4>
        <a:srgbClr val="ffffff"/>
      </a:accent4>
      <a:accent5>
        <a:srgbClr val="ffffff"/>
      </a:accent5>
      <a:accent6>
        <a:srgbClr val="ffffff"/>
      </a:accent6>
      <a:hlink>
        <a:srgbClr val="856e68"/>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0112_Roskilde_Template_SlidesMania">
  <a:themeElements>
    <a:clrScheme name="Simple Light">
      <a:dk1>
        <a:srgbClr val="000000"/>
      </a:dk1>
      <a:lt1>
        <a:srgbClr val="ffffff"/>
      </a:lt1>
      <a:dk2>
        <a:srgbClr val="595959"/>
      </a:dk2>
      <a:lt2>
        <a:srgbClr val="eeeeee"/>
      </a:lt2>
      <a:accent1>
        <a:srgbClr val="e7d9d8"/>
      </a:accent1>
      <a:accent2>
        <a:srgbClr val="e0c9c4"/>
      </a:accent2>
      <a:accent3>
        <a:srgbClr val="d8d8d8"/>
      </a:accent3>
      <a:accent4>
        <a:srgbClr val="ffffff"/>
      </a:accent4>
      <a:accent5>
        <a:srgbClr val="ffffff"/>
      </a:accent5>
      <a:accent6>
        <a:srgbClr val="ffffff"/>
      </a:accent6>
      <a:hlink>
        <a:srgbClr val="856e68"/>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9053</TotalTime>
  <Application>LibreOffice/7.5.3.2$Windows_X86_64 LibreOffice_project/9f56dff12ba03b9acd7730a5a481eea045e468f3</Application>
  <AppVersion>15.0000</AppVersion>
  <Words>2134</Words>
  <Paragraphs>241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Daria Ivanova</dc:creator>
  <dc:description/>
  <dc:language>ru-RU</dc:language>
  <cp:lastModifiedBy/>
  <dcterms:modified xsi:type="dcterms:W3CDTF">2024-10-03T22:15:18Z</dcterms:modified>
  <cp:revision>45</cp:revision>
  <dc:subject/>
  <dc:title>Презентация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Экран (16:9)</vt:lpwstr>
  </property>
  <property fmtid="{D5CDD505-2E9C-101B-9397-08002B2CF9AE}" pid="4" name="Slides">
    <vt:i4>44</vt:i4>
  </property>
</Properties>
</file>